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56" r:id="rId2"/>
    <p:sldId id="266" r:id="rId3"/>
    <p:sldId id="267" r:id="rId4"/>
    <p:sldId id="265" r:id="rId5"/>
    <p:sldId id="258" r:id="rId6"/>
    <p:sldId id="261" r:id="rId7"/>
    <p:sldId id="260" r:id="rId8"/>
    <p:sldId id="269" r:id="rId9"/>
    <p:sldId id="268" r:id="rId10"/>
    <p:sldId id="263" r:id="rId11"/>
    <p:sldId id="270" r:id="rId12"/>
    <p:sldId id="264" r:id="rId13"/>
  </p:sldIdLst>
  <p:sldSz cx="18288000" cy="10287000"/>
  <p:notesSz cx="6858000" cy="9144000"/>
  <p:embeddedFontLst>
    <p:embeddedFont>
      <p:font typeface="Calibri" panose="020F0502020204030204" pitchFamily="34" charset="0"/>
      <p:regular r:id="rId15"/>
      <p:bold r:id="rId16"/>
      <p:italic r:id="rId17"/>
      <p:boldItalic r:id="rId18"/>
    </p:embeddedFont>
    <p:embeddedFont>
      <p:font typeface="Clear Sans Regular" panose="020B0604020202020204" charset="0"/>
      <p:regular r:id="rId19"/>
    </p:embeddedFont>
    <p:embeddedFont>
      <p:font typeface="Clear Sans Regular Bold" panose="020B0604020202020204" charset="0"/>
      <p:regular r:id="rId20"/>
    </p:embeddedFont>
    <p:embeddedFont>
      <p:font typeface="Ink Free" panose="03080402000500000000" pitchFamily="66" charset="0"/>
      <p:regular r:id="rId21"/>
    </p:embeddedFont>
    <p:embeddedFont>
      <p:font typeface="Roboto" panose="020B0604020202020204" charset="0"/>
      <p:regular r:id="rId22"/>
      <p:bold r:id="rId23"/>
      <p:italic r:id="rId24"/>
      <p:boldItalic r:id="rId25"/>
    </p:embeddedFont>
    <p:embeddedFont>
      <p:font typeface="Tenor Sans"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82A037-9C64-412E-BD2C-BDC4DC572CEE}" v="1" dt="2023-05-09T03:45:17.2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jas Patel" userId="436c5583-be61-4f3b-9656-b8a16aff4e99" providerId="ADAL" clId="{B2DDF835-79B9-40BD-80CF-37A9D5999240}"/>
    <pc:docChg chg="undo redo custSel addSld delSld modSld sldOrd modShowInfo">
      <pc:chgData name="Tejas Patel" userId="436c5583-be61-4f3b-9656-b8a16aff4e99" providerId="ADAL" clId="{B2DDF835-79B9-40BD-80CF-37A9D5999240}" dt="2023-04-27T03:48:55.587" v="683" actId="729"/>
      <pc:docMkLst>
        <pc:docMk/>
      </pc:docMkLst>
      <pc:sldChg chg="delSp add del mod setBg delAnim modNotesTx">
        <pc:chgData name="Tejas Patel" userId="436c5583-be61-4f3b-9656-b8a16aff4e99" providerId="ADAL" clId="{B2DDF835-79B9-40BD-80CF-37A9D5999240}" dt="2023-04-26T23:58:30.356" v="640" actId="20577"/>
        <pc:sldMkLst>
          <pc:docMk/>
          <pc:sldMk cId="0" sldId="256"/>
        </pc:sldMkLst>
        <pc:picChg chg="del">
          <ac:chgData name="Tejas Patel" userId="436c5583-be61-4f3b-9656-b8a16aff4e99" providerId="ADAL" clId="{B2DDF835-79B9-40BD-80CF-37A9D5999240}" dt="2023-04-26T11:22:15.272" v="2" actId="478"/>
          <ac:picMkLst>
            <pc:docMk/>
            <pc:sldMk cId="0" sldId="256"/>
            <ac:picMk id="13" creationId="{6DFBE767-3D19-D107-4B01-9BB91D07974E}"/>
          </ac:picMkLst>
        </pc:picChg>
      </pc:sldChg>
      <pc:sldChg chg="delSp add del mod setBg delAnim">
        <pc:chgData name="Tejas Patel" userId="436c5583-be61-4f3b-9656-b8a16aff4e99" providerId="ADAL" clId="{B2DDF835-79B9-40BD-80CF-37A9D5999240}" dt="2023-04-26T11:30:48.848" v="8" actId="47"/>
        <pc:sldMkLst>
          <pc:docMk/>
          <pc:sldMk cId="0" sldId="257"/>
        </pc:sldMkLst>
        <pc:picChg chg="del">
          <ac:chgData name="Tejas Patel" userId="436c5583-be61-4f3b-9656-b8a16aff4e99" providerId="ADAL" clId="{B2DDF835-79B9-40BD-80CF-37A9D5999240}" dt="2023-04-26T11:30:40.426" v="4" actId="478"/>
          <ac:picMkLst>
            <pc:docMk/>
            <pc:sldMk cId="0" sldId="257"/>
            <ac:picMk id="8" creationId="{DDDA826D-22CC-EC2C-DC10-7F8EEE63601E}"/>
          </ac:picMkLst>
        </pc:picChg>
      </pc:sldChg>
      <pc:sldChg chg="delSp add del mod ord setBg delAnim">
        <pc:chgData name="Tejas Patel" userId="436c5583-be61-4f3b-9656-b8a16aff4e99" providerId="ADAL" clId="{B2DDF835-79B9-40BD-80CF-37A9D5999240}" dt="2023-04-26T12:09:15.691" v="103"/>
        <pc:sldMkLst>
          <pc:docMk/>
          <pc:sldMk cId="0" sldId="258"/>
        </pc:sldMkLst>
        <pc:picChg chg="del">
          <ac:chgData name="Tejas Patel" userId="436c5583-be61-4f3b-9656-b8a16aff4e99" providerId="ADAL" clId="{B2DDF835-79B9-40BD-80CF-37A9D5999240}" dt="2023-04-26T12:09:09.185" v="101" actId="478"/>
          <ac:picMkLst>
            <pc:docMk/>
            <pc:sldMk cId="0" sldId="258"/>
            <ac:picMk id="9" creationId="{955BC823-CB13-F73C-75FA-BFEDA186BE5F}"/>
          </ac:picMkLst>
        </pc:picChg>
      </pc:sldChg>
      <pc:sldChg chg="delSp add del mod setBg delAnim">
        <pc:chgData name="Tejas Patel" userId="436c5583-be61-4f3b-9656-b8a16aff4e99" providerId="ADAL" clId="{B2DDF835-79B9-40BD-80CF-37A9D5999240}" dt="2023-04-26T12:14:43.532" v="152" actId="47"/>
        <pc:sldMkLst>
          <pc:docMk/>
          <pc:sldMk cId="0" sldId="259"/>
        </pc:sldMkLst>
        <pc:picChg chg="del">
          <ac:chgData name="Tejas Patel" userId="436c5583-be61-4f3b-9656-b8a16aff4e99" providerId="ADAL" clId="{B2DDF835-79B9-40BD-80CF-37A9D5999240}" dt="2023-04-26T12:14:36.199" v="151" actId="478"/>
          <ac:picMkLst>
            <pc:docMk/>
            <pc:sldMk cId="0" sldId="259"/>
            <ac:picMk id="8" creationId="{A44245FE-FE71-2606-1187-91031E9BB0DF}"/>
          </ac:picMkLst>
        </pc:picChg>
        <pc:picChg chg="del">
          <ac:chgData name="Tejas Patel" userId="436c5583-be61-4f3b-9656-b8a16aff4e99" providerId="ADAL" clId="{B2DDF835-79B9-40BD-80CF-37A9D5999240}" dt="2023-04-26T12:06:48.127" v="91" actId="21"/>
          <ac:picMkLst>
            <pc:docMk/>
            <pc:sldMk cId="0" sldId="259"/>
            <ac:picMk id="9" creationId="{19EA3F0A-148E-56AC-4F65-3064A79E928A}"/>
          </ac:picMkLst>
        </pc:picChg>
      </pc:sldChg>
      <pc:sldChg chg="addSp delSp modSp add del mod ord setBg delAnim modAnim modNotesTx">
        <pc:chgData name="Tejas Patel" userId="436c5583-be61-4f3b-9656-b8a16aff4e99" providerId="ADAL" clId="{B2DDF835-79B9-40BD-80CF-37A9D5999240}" dt="2023-04-27T00:00:31.929" v="646" actId="1076"/>
        <pc:sldMkLst>
          <pc:docMk/>
          <pc:sldMk cId="0" sldId="260"/>
        </pc:sldMkLst>
        <pc:spChg chg="mod">
          <ac:chgData name="Tejas Patel" userId="436c5583-be61-4f3b-9656-b8a16aff4e99" providerId="ADAL" clId="{B2DDF835-79B9-40BD-80CF-37A9D5999240}" dt="2023-04-26T12:10:15.678" v="121" actId="20577"/>
          <ac:spMkLst>
            <pc:docMk/>
            <pc:sldMk cId="0" sldId="260"/>
            <ac:spMk id="3" creationId="{00000000-0000-0000-0000-000000000000}"/>
          </ac:spMkLst>
        </pc:spChg>
        <pc:grpChg chg="del">
          <ac:chgData name="Tejas Patel" userId="436c5583-be61-4f3b-9656-b8a16aff4e99" providerId="ADAL" clId="{B2DDF835-79B9-40BD-80CF-37A9D5999240}" dt="2023-04-26T12:10:21.194" v="122" actId="478"/>
          <ac:grpSpMkLst>
            <pc:docMk/>
            <pc:sldMk cId="0" sldId="260"/>
            <ac:grpSpMk id="4" creationId="{00000000-0000-0000-0000-000000000000}"/>
          </ac:grpSpMkLst>
        </pc:grpChg>
        <pc:picChg chg="mod">
          <ac:chgData name="Tejas Patel" userId="436c5583-be61-4f3b-9656-b8a16aff4e99" providerId="ADAL" clId="{B2DDF835-79B9-40BD-80CF-37A9D5999240}" dt="2023-04-26T12:10:54.675" v="127" actId="962"/>
          <ac:picMkLst>
            <pc:docMk/>
            <pc:sldMk cId="0" sldId="260"/>
            <ac:picMk id="7" creationId="{00000000-0000-0000-0000-000000000000}"/>
          </ac:picMkLst>
        </pc:picChg>
        <pc:picChg chg="add mod">
          <ac:chgData name="Tejas Patel" userId="436c5583-be61-4f3b-9656-b8a16aff4e99" providerId="ADAL" clId="{B2DDF835-79B9-40BD-80CF-37A9D5999240}" dt="2023-04-26T12:10:54.675" v="126" actId="27614"/>
          <ac:picMkLst>
            <pc:docMk/>
            <pc:sldMk cId="0" sldId="260"/>
            <ac:picMk id="10" creationId="{A5E7F31B-3C70-1A0B-24F8-7818E23BF349}"/>
          </ac:picMkLst>
        </pc:picChg>
        <pc:picChg chg="del">
          <ac:chgData name="Tejas Patel" userId="436c5583-be61-4f3b-9656-b8a16aff4e99" providerId="ADAL" clId="{B2DDF835-79B9-40BD-80CF-37A9D5999240}" dt="2023-04-26T12:10:08.448" v="109" actId="478"/>
          <ac:picMkLst>
            <pc:docMk/>
            <pc:sldMk cId="0" sldId="260"/>
            <ac:picMk id="11" creationId="{9793BD87-0CE5-C1C9-5356-5896F7482EBC}"/>
          </ac:picMkLst>
        </pc:picChg>
        <pc:picChg chg="add mod">
          <ac:chgData name="Tejas Patel" userId="436c5583-be61-4f3b-9656-b8a16aff4e99" providerId="ADAL" clId="{B2DDF835-79B9-40BD-80CF-37A9D5999240}" dt="2023-04-27T00:00:29.955" v="645" actId="1076"/>
          <ac:picMkLst>
            <pc:docMk/>
            <pc:sldMk cId="0" sldId="260"/>
            <ac:picMk id="13" creationId="{D89BD6F6-590D-D4EE-29D1-92FBDE0384D2}"/>
          </ac:picMkLst>
        </pc:picChg>
        <pc:picChg chg="add mod">
          <ac:chgData name="Tejas Patel" userId="436c5583-be61-4f3b-9656-b8a16aff4e99" providerId="ADAL" clId="{B2DDF835-79B9-40BD-80CF-37A9D5999240}" dt="2023-04-27T00:00:31.929" v="646" actId="1076"/>
          <ac:picMkLst>
            <pc:docMk/>
            <pc:sldMk cId="0" sldId="260"/>
            <ac:picMk id="15" creationId="{D718903D-163E-C249-ABAE-9F313B69E119}"/>
          </ac:picMkLst>
        </pc:picChg>
      </pc:sldChg>
      <pc:sldChg chg="addSp delSp modSp add del mod setBg delAnim modAnim modNotesTx">
        <pc:chgData name="Tejas Patel" userId="436c5583-be61-4f3b-9656-b8a16aff4e99" providerId="ADAL" clId="{B2DDF835-79B9-40BD-80CF-37A9D5999240}" dt="2023-04-26T12:45:59.509" v="612" actId="20577"/>
        <pc:sldMkLst>
          <pc:docMk/>
          <pc:sldMk cId="0" sldId="261"/>
        </pc:sldMkLst>
        <pc:spChg chg="mod">
          <ac:chgData name="Tejas Patel" userId="436c5583-be61-4f3b-9656-b8a16aff4e99" providerId="ADAL" clId="{B2DDF835-79B9-40BD-80CF-37A9D5999240}" dt="2023-04-26T11:59:56.905" v="41" actId="20577"/>
          <ac:spMkLst>
            <pc:docMk/>
            <pc:sldMk cId="0" sldId="261"/>
            <ac:spMk id="6" creationId="{00000000-0000-0000-0000-000000000000}"/>
          </ac:spMkLst>
        </pc:spChg>
        <pc:spChg chg="del mod">
          <ac:chgData name="Tejas Patel" userId="436c5583-be61-4f3b-9656-b8a16aff4e99" providerId="ADAL" clId="{B2DDF835-79B9-40BD-80CF-37A9D5999240}" dt="2023-04-26T12:04:26.656" v="78" actId="478"/>
          <ac:spMkLst>
            <pc:docMk/>
            <pc:sldMk cId="0" sldId="261"/>
            <ac:spMk id="10" creationId="{219A35BD-598B-2626-58B4-9B3FBE210765}"/>
          </ac:spMkLst>
        </pc:spChg>
        <pc:picChg chg="del">
          <ac:chgData name="Tejas Patel" userId="436c5583-be61-4f3b-9656-b8a16aff4e99" providerId="ADAL" clId="{B2DDF835-79B9-40BD-80CF-37A9D5999240}" dt="2023-04-26T12:03:42.718" v="67" actId="478"/>
          <ac:picMkLst>
            <pc:docMk/>
            <pc:sldMk cId="0" sldId="261"/>
            <ac:picMk id="7" creationId="{AD56DAB2-4DBE-D4D8-A3AC-1EA91F0840E1}"/>
          </ac:picMkLst>
        </pc:picChg>
        <pc:picChg chg="add mod modCrop">
          <ac:chgData name="Tejas Patel" userId="436c5583-be61-4f3b-9656-b8a16aff4e99" providerId="ADAL" clId="{B2DDF835-79B9-40BD-80CF-37A9D5999240}" dt="2023-04-26T12:45:42.281" v="580" actId="1076"/>
          <ac:picMkLst>
            <pc:docMk/>
            <pc:sldMk cId="0" sldId="261"/>
            <ac:picMk id="8" creationId="{3F2D7680-5A16-67DF-CD8C-E66B3F3D13BC}"/>
          </ac:picMkLst>
        </pc:picChg>
        <pc:picChg chg="add mod ord modCrop">
          <ac:chgData name="Tejas Patel" userId="436c5583-be61-4f3b-9656-b8a16aff4e99" providerId="ADAL" clId="{B2DDF835-79B9-40BD-80CF-37A9D5999240}" dt="2023-04-26T12:45:37.913" v="579" actId="167"/>
          <ac:picMkLst>
            <pc:docMk/>
            <pc:sldMk cId="0" sldId="261"/>
            <ac:picMk id="11" creationId="{0883A172-2C22-E800-48D4-3CF01EB2BE37}"/>
          </ac:picMkLst>
        </pc:picChg>
        <pc:picChg chg="del">
          <ac:chgData name="Tejas Patel" userId="436c5583-be61-4f3b-9656-b8a16aff4e99" providerId="ADAL" clId="{B2DDF835-79B9-40BD-80CF-37A9D5999240}" dt="2023-04-26T12:03:44.624" v="68" actId="478"/>
          <ac:picMkLst>
            <pc:docMk/>
            <pc:sldMk cId="0" sldId="261"/>
            <ac:picMk id="18" creationId="{58601841-3E32-7021-8AD3-7834AF4D76F5}"/>
          </ac:picMkLst>
        </pc:picChg>
      </pc:sldChg>
      <pc:sldChg chg="add del setBg modNotesTx">
        <pc:chgData name="Tejas Patel" userId="436c5583-be61-4f3b-9656-b8a16aff4e99" providerId="ADAL" clId="{B2DDF835-79B9-40BD-80CF-37A9D5999240}" dt="2023-04-26T12:58:09.435" v="629" actId="47"/>
        <pc:sldMkLst>
          <pc:docMk/>
          <pc:sldMk cId="0" sldId="262"/>
        </pc:sldMkLst>
      </pc:sldChg>
      <pc:sldChg chg="addSp delSp modSp add del mod ord setBg delAnim modNotesTx">
        <pc:chgData name="Tejas Patel" userId="436c5583-be61-4f3b-9656-b8a16aff4e99" providerId="ADAL" clId="{B2DDF835-79B9-40BD-80CF-37A9D5999240}" dt="2023-04-26T12:36:58.149" v="560" actId="1076"/>
        <pc:sldMkLst>
          <pc:docMk/>
          <pc:sldMk cId="0" sldId="263"/>
        </pc:sldMkLst>
        <pc:spChg chg="mod">
          <ac:chgData name="Tejas Patel" userId="436c5583-be61-4f3b-9656-b8a16aff4e99" providerId="ADAL" clId="{B2DDF835-79B9-40BD-80CF-37A9D5999240}" dt="2023-04-26T12:21:48.605" v="274" actId="20577"/>
          <ac:spMkLst>
            <pc:docMk/>
            <pc:sldMk cId="0" sldId="263"/>
            <ac:spMk id="5" creationId="{00000000-0000-0000-0000-000000000000}"/>
          </ac:spMkLst>
        </pc:spChg>
        <pc:spChg chg="del mod">
          <ac:chgData name="Tejas Patel" userId="436c5583-be61-4f3b-9656-b8a16aff4e99" providerId="ADAL" clId="{B2DDF835-79B9-40BD-80CF-37A9D5999240}" dt="2023-04-26T12:21:35.570" v="245" actId="478"/>
          <ac:spMkLst>
            <pc:docMk/>
            <pc:sldMk cId="0" sldId="263"/>
            <ac:spMk id="12" creationId="{A4EA4F9C-A19D-4E30-B57B-50072CED8519}"/>
          </ac:spMkLst>
        </pc:spChg>
        <pc:picChg chg="del">
          <ac:chgData name="Tejas Patel" userId="436c5583-be61-4f3b-9656-b8a16aff4e99" providerId="ADAL" clId="{B2DDF835-79B9-40BD-80CF-37A9D5999240}" dt="2023-04-26T12:21:31.785" v="240" actId="478"/>
          <ac:picMkLst>
            <pc:docMk/>
            <pc:sldMk cId="0" sldId="263"/>
            <ac:picMk id="7" creationId="{8A3D089A-37FC-428B-B0D6-8BC1D7CE10C8}"/>
          </ac:picMkLst>
        </pc:picChg>
        <pc:picChg chg="del">
          <ac:chgData name="Tejas Patel" userId="436c5583-be61-4f3b-9656-b8a16aff4e99" providerId="ADAL" clId="{B2DDF835-79B9-40BD-80CF-37A9D5999240}" dt="2023-04-26T12:21:33.330" v="243" actId="478"/>
          <ac:picMkLst>
            <pc:docMk/>
            <pc:sldMk cId="0" sldId="263"/>
            <ac:picMk id="8" creationId="{0920A5C7-6029-A619-C111-9FADB432CA37}"/>
          </ac:picMkLst>
        </pc:picChg>
        <pc:picChg chg="del">
          <ac:chgData name="Tejas Patel" userId="436c5583-be61-4f3b-9656-b8a16aff4e99" providerId="ADAL" clId="{B2DDF835-79B9-40BD-80CF-37A9D5999240}" dt="2023-04-26T12:21:32.448" v="241" actId="478"/>
          <ac:picMkLst>
            <pc:docMk/>
            <pc:sldMk cId="0" sldId="263"/>
            <ac:picMk id="9" creationId="{FBA46640-77FD-455F-A3F0-F583228E8291}"/>
          </ac:picMkLst>
        </pc:picChg>
        <pc:picChg chg="add mod">
          <ac:chgData name="Tejas Patel" userId="436c5583-be61-4f3b-9656-b8a16aff4e99" providerId="ADAL" clId="{B2DDF835-79B9-40BD-80CF-37A9D5999240}" dt="2023-04-26T12:36:58.149" v="560" actId="1076"/>
          <ac:picMkLst>
            <pc:docMk/>
            <pc:sldMk cId="0" sldId="263"/>
            <ac:picMk id="10" creationId="{E7157A85-C584-3E01-5B2D-CCCABCA0696F}"/>
          </ac:picMkLst>
        </pc:picChg>
        <pc:picChg chg="del">
          <ac:chgData name="Tejas Patel" userId="436c5583-be61-4f3b-9656-b8a16aff4e99" providerId="ADAL" clId="{B2DDF835-79B9-40BD-80CF-37A9D5999240}" dt="2023-04-26T12:21:32.843" v="242" actId="478"/>
          <ac:picMkLst>
            <pc:docMk/>
            <pc:sldMk cId="0" sldId="263"/>
            <ac:picMk id="13" creationId="{709C5CC0-F998-4E78-AF30-A829D7A090BE}"/>
          </ac:picMkLst>
        </pc:picChg>
        <pc:picChg chg="add mod">
          <ac:chgData name="Tejas Patel" userId="436c5583-be61-4f3b-9656-b8a16aff4e99" providerId="ADAL" clId="{B2DDF835-79B9-40BD-80CF-37A9D5999240}" dt="2023-04-26T12:36:51.133" v="557" actId="1076"/>
          <ac:picMkLst>
            <pc:docMk/>
            <pc:sldMk cId="0" sldId="263"/>
            <ac:picMk id="14" creationId="{B644CB8D-28E2-05D8-E7FF-CB24A7853CD0}"/>
          </ac:picMkLst>
        </pc:picChg>
      </pc:sldChg>
      <pc:sldChg chg="delSp modSp add del mod ord setBg delAnim">
        <pc:chgData name="Tejas Patel" userId="436c5583-be61-4f3b-9656-b8a16aff4e99" providerId="ADAL" clId="{B2DDF835-79B9-40BD-80CF-37A9D5999240}" dt="2023-04-26T12:56:17.244" v="628" actId="207"/>
        <pc:sldMkLst>
          <pc:docMk/>
          <pc:sldMk cId="0" sldId="264"/>
        </pc:sldMkLst>
        <pc:spChg chg="mod">
          <ac:chgData name="Tejas Patel" userId="436c5583-be61-4f3b-9656-b8a16aff4e99" providerId="ADAL" clId="{B2DDF835-79B9-40BD-80CF-37A9D5999240}" dt="2023-04-26T12:54:15.672" v="617" actId="207"/>
          <ac:spMkLst>
            <pc:docMk/>
            <pc:sldMk cId="0" sldId="264"/>
            <ac:spMk id="5" creationId="{00000000-0000-0000-0000-000000000000}"/>
          </ac:spMkLst>
        </pc:spChg>
        <pc:spChg chg="mod">
          <ac:chgData name="Tejas Patel" userId="436c5583-be61-4f3b-9656-b8a16aff4e99" providerId="ADAL" clId="{B2DDF835-79B9-40BD-80CF-37A9D5999240}" dt="2023-04-26T12:56:17.244" v="628" actId="207"/>
          <ac:spMkLst>
            <pc:docMk/>
            <pc:sldMk cId="0" sldId="264"/>
            <ac:spMk id="7" creationId="{4B10746A-5877-D702-8606-19C125CE0771}"/>
          </ac:spMkLst>
        </pc:spChg>
        <pc:picChg chg="del">
          <ac:chgData name="Tejas Patel" userId="436c5583-be61-4f3b-9656-b8a16aff4e99" providerId="ADAL" clId="{B2DDF835-79B9-40BD-80CF-37A9D5999240}" dt="2023-04-26T12:54:18.232" v="618" actId="478"/>
          <ac:picMkLst>
            <pc:docMk/>
            <pc:sldMk cId="0" sldId="264"/>
            <ac:picMk id="17" creationId="{8936D88D-9A20-47ED-5864-9FD02B04FAB1}"/>
          </ac:picMkLst>
        </pc:picChg>
      </pc:sldChg>
      <pc:sldChg chg="delSp modSp add del mod ord setBg delAnim modShow">
        <pc:chgData name="Tejas Patel" userId="436c5583-be61-4f3b-9656-b8a16aff4e99" providerId="ADAL" clId="{B2DDF835-79B9-40BD-80CF-37A9D5999240}" dt="2023-04-27T03:48:55.587" v="683" actId="729"/>
        <pc:sldMkLst>
          <pc:docMk/>
          <pc:sldMk cId="3535846621" sldId="265"/>
        </pc:sldMkLst>
        <pc:spChg chg="del">
          <ac:chgData name="Tejas Patel" userId="436c5583-be61-4f3b-9656-b8a16aff4e99" providerId="ADAL" clId="{B2DDF835-79B9-40BD-80CF-37A9D5999240}" dt="2023-04-26T12:14:05.440" v="147" actId="478"/>
          <ac:spMkLst>
            <pc:docMk/>
            <pc:sldMk cId="3535846621" sldId="265"/>
            <ac:spMk id="10" creationId="{C02E72A7-6E8D-4A1B-B80E-E2D9C658D2AD}"/>
          </ac:spMkLst>
        </pc:spChg>
        <pc:picChg chg="del">
          <ac:chgData name="Tejas Patel" userId="436c5583-be61-4f3b-9656-b8a16aff4e99" providerId="ADAL" clId="{B2DDF835-79B9-40BD-80CF-37A9D5999240}" dt="2023-04-26T12:14:13.156" v="149" actId="478"/>
          <ac:picMkLst>
            <pc:docMk/>
            <pc:sldMk cId="3535846621" sldId="265"/>
            <ac:picMk id="8" creationId="{F590C82D-7CD0-8A17-9B66-F1FBACAAC662}"/>
          </ac:picMkLst>
        </pc:picChg>
        <pc:picChg chg="del">
          <ac:chgData name="Tejas Patel" userId="436c5583-be61-4f3b-9656-b8a16aff4e99" providerId="ADAL" clId="{B2DDF835-79B9-40BD-80CF-37A9D5999240}" dt="2023-04-26T12:14:02.643" v="145" actId="478"/>
          <ac:picMkLst>
            <pc:docMk/>
            <pc:sldMk cId="3535846621" sldId="265"/>
            <ac:picMk id="9" creationId="{5426B43B-A6AF-464A-855F-3C04A9CDBEB5}"/>
          </ac:picMkLst>
        </pc:picChg>
        <pc:picChg chg="mod">
          <ac:chgData name="Tejas Patel" userId="436c5583-be61-4f3b-9656-b8a16aff4e99" providerId="ADAL" clId="{B2DDF835-79B9-40BD-80CF-37A9D5999240}" dt="2023-04-26T12:14:11.794" v="148" actId="1076"/>
          <ac:picMkLst>
            <pc:docMk/>
            <pc:sldMk cId="3535846621" sldId="265"/>
            <ac:picMk id="12" creationId="{BA2B7CC4-9C39-4D50-ADF2-8CAC6CBDB2FC}"/>
          </ac:picMkLst>
        </pc:picChg>
      </pc:sldChg>
      <pc:sldChg chg="delSp modSp add mod setBg delAnim modNotesTx">
        <pc:chgData name="Tejas Patel" userId="436c5583-be61-4f3b-9656-b8a16aff4e99" providerId="ADAL" clId="{B2DDF835-79B9-40BD-80CF-37A9D5999240}" dt="2023-04-27T01:50:51.564" v="662" actId="20577"/>
        <pc:sldMkLst>
          <pc:docMk/>
          <pc:sldMk cId="1692177546" sldId="266"/>
        </pc:sldMkLst>
        <pc:spChg chg="mod">
          <ac:chgData name="Tejas Patel" userId="436c5583-be61-4f3b-9656-b8a16aff4e99" providerId="ADAL" clId="{B2DDF835-79B9-40BD-80CF-37A9D5999240}" dt="2023-04-26T11:30:45.485" v="6" actId="6549"/>
          <ac:spMkLst>
            <pc:docMk/>
            <pc:sldMk cId="1692177546" sldId="266"/>
            <ac:spMk id="15" creationId="{76DBC619-83EC-E0E0-DCA9-014F962C0898}"/>
          </ac:spMkLst>
        </pc:spChg>
        <pc:spChg chg="mod">
          <ac:chgData name="Tejas Patel" userId="436c5583-be61-4f3b-9656-b8a16aff4e99" providerId="ADAL" clId="{B2DDF835-79B9-40BD-80CF-37A9D5999240}" dt="2023-04-26T11:30:47.156" v="7" actId="6549"/>
          <ac:spMkLst>
            <pc:docMk/>
            <pc:sldMk cId="1692177546" sldId="266"/>
            <ac:spMk id="16" creationId="{35F7A7F2-9E6D-C443-E78D-E4E5EDB4D17E}"/>
          </ac:spMkLst>
        </pc:spChg>
        <pc:picChg chg="del">
          <ac:chgData name="Tejas Patel" userId="436c5583-be61-4f3b-9656-b8a16aff4e99" providerId="ADAL" clId="{B2DDF835-79B9-40BD-80CF-37A9D5999240}" dt="2023-04-26T11:30:42.305" v="5" actId="478"/>
          <ac:picMkLst>
            <pc:docMk/>
            <pc:sldMk cId="1692177546" sldId="266"/>
            <ac:picMk id="25" creationId="{8ABB2126-7D5C-40E4-AC26-E7E201B11BB9}"/>
          </ac:picMkLst>
        </pc:picChg>
      </pc:sldChg>
      <pc:sldChg chg="delSp add mod ord modAnim">
        <pc:chgData name="Tejas Patel" userId="436c5583-be61-4f3b-9656-b8a16aff4e99" providerId="ADAL" clId="{B2DDF835-79B9-40BD-80CF-37A9D5999240}" dt="2023-04-26T23:56:53.767" v="632"/>
        <pc:sldMkLst>
          <pc:docMk/>
          <pc:sldMk cId="4017193493" sldId="267"/>
        </pc:sldMkLst>
        <pc:picChg chg="del">
          <ac:chgData name="Tejas Patel" userId="436c5583-be61-4f3b-9656-b8a16aff4e99" providerId="ADAL" clId="{B2DDF835-79B9-40BD-80CF-37A9D5999240}" dt="2023-04-26T11:22:17.054" v="3" actId="478"/>
          <ac:picMkLst>
            <pc:docMk/>
            <pc:sldMk cId="4017193493" sldId="267"/>
            <ac:picMk id="9" creationId="{16A7A8DD-D6F8-0571-0576-FBB46833B024}"/>
          </ac:picMkLst>
        </pc:picChg>
      </pc:sldChg>
      <pc:sldChg chg="addSp delSp modSp add mod ord setBg delAnim modAnim">
        <pc:chgData name="Tejas Patel" userId="436c5583-be61-4f3b-9656-b8a16aff4e99" providerId="ADAL" clId="{B2DDF835-79B9-40BD-80CF-37A9D5999240}" dt="2023-04-26T12:09:54.575" v="106" actId="478"/>
        <pc:sldMkLst>
          <pc:docMk/>
          <pc:sldMk cId="2948504292" sldId="268"/>
        </pc:sldMkLst>
        <pc:picChg chg="add mod">
          <ac:chgData name="Tejas Patel" userId="436c5583-be61-4f3b-9656-b8a16aff4e99" providerId="ADAL" clId="{B2DDF835-79B9-40BD-80CF-37A9D5999240}" dt="2023-04-26T12:06:51.408" v="92"/>
          <ac:picMkLst>
            <pc:docMk/>
            <pc:sldMk cId="2948504292" sldId="268"/>
            <ac:picMk id="5" creationId="{71383945-6B7A-F7FB-F6C4-629359A07FC2}"/>
          </ac:picMkLst>
        </pc:picChg>
        <pc:picChg chg="del">
          <ac:chgData name="Tejas Patel" userId="436c5583-be61-4f3b-9656-b8a16aff4e99" providerId="ADAL" clId="{B2DDF835-79B9-40BD-80CF-37A9D5999240}" dt="2023-04-26T12:09:54.575" v="106" actId="478"/>
          <ac:picMkLst>
            <pc:docMk/>
            <pc:sldMk cId="2948504292" sldId="268"/>
            <ac:picMk id="9" creationId="{23288A3B-61E5-25B1-240D-EB62D9D70099}"/>
          </ac:picMkLst>
        </pc:picChg>
        <pc:picChg chg="add mod">
          <ac:chgData name="Tejas Patel" userId="436c5583-be61-4f3b-9656-b8a16aff4e99" providerId="ADAL" clId="{B2DDF835-79B9-40BD-80CF-37A9D5999240}" dt="2023-04-26T12:07:08.344" v="97" actId="1076"/>
          <ac:picMkLst>
            <pc:docMk/>
            <pc:sldMk cId="2948504292" sldId="268"/>
            <ac:picMk id="10" creationId="{6BA06114-4EDA-748D-DA35-3A9D1536ECCE}"/>
          </ac:picMkLst>
        </pc:picChg>
      </pc:sldChg>
      <pc:sldChg chg="addSp delSp modSp add mod setBg delAnim modNotesTx">
        <pc:chgData name="Tejas Patel" userId="436c5583-be61-4f3b-9656-b8a16aff4e99" providerId="ADAL" clId="{B2DDF835-79B9-40BD-80CF-37A9D5999240}" dt="2023-04-26T12:19:58.989" v="197" actId="313"/>
        <pc:sldMkLst>
          <pc:docMk/>
          <pc:sldMk cId="514163878" sldId="269"/>
        </pc:sldMkLst>
        <pc:spChg chg="mod">
          <ac:chgData name="Tejas Patel" userId="436c5583-be61-4f3b-9656-b8a16aff4e99" providerId="ADAL" clId="{B2DDF835-79B9-40BD-80CF-37A9D5999240}" dt="2023-04-26T12:01:40.524" v="66" actId="313"/>
          <ac:spMkLst>
            <pc:docMk/>
            <pc:sldMk cId="514163878" sldId="269"/>
            <ac:spMk id="6" creationId="{00000000-0000-0000-0000-000000000000}"/>
          </ac:spMkLst>
        </pc:spChg>
        <pc:spChg chg="del">
          <ac:chgData name="Tejas Patel" userId="436c5583-be61-4f3b-9656-b8a16aff4e99" providerId="ADAL" clId="{B2DDF835-79B9-40BD-80CF-37A9D5999240}" dt="2023-04-26T12:05:25.779" v="79" actId="478"/>
          <ac:spMkLst>
            <pc:docMk/>
            <pc:sldMk cId="514163878" sldId="269"/>
            <ac:spMk id="12" creationId="{A4EA4F9C-A19D-4E30-B57B-50072CED8519}"/>
          </ac:spMkLst>
        </pc:spChg>
        <pc:picChg chg="del">
          <ac:chgData name="Tejas Patel" userId="436c5583-be61-4f3b-9656-b8a16aff4e99" providerId="ADAL" clId="{B2DDF835-79B9-40BD-80CF-37A9D5999240}" dt="2023-04-26T12:05:26.145" v="80" actId="478"/>
          <ac:picMkLst>
            <pc:docMk/>
            <pc:sldMk cId="514163878" sldId="269"/>
            <ac:picMk id="4" creationId="{0FC9C7B9-B87D-4514-69EB-3FB333C3A791}"/>
          </ac:picMkLst>
        </pc:picChg>
        <pc:picChg chg="del">
          <ac:chgData name="Tejas Patel" userId="436c5583-be61-4f3b-9656-b8a16aff4e99" providerId="ADAL" clId="{B2DDF835-79B9-40BD-80CF-37A9D5999240}" dt="2023-04-26T12:05:37.564" v="82" actId="478"/>
          <ac:picMkLst>
            <pc:docMk/>
            <pc:sldMk cId="514163878" sldId="269"/>
            <ac:picMk id="8" creationId="{58AFC7DC-6C50-15AD-A98A-DD4AC99FE0EC}"/>
          </ac:picMkLst>
        </pc:picChg>
        <pc:picChg chg="add mod modCrop">
          <ac:chgData name="Tejas Patel" userId="436c5583-be61-4f3b-9656-b8a16aff4e99" providerId="ADAL" clId="{B2DDF835-79B9-40BD-80CF-37A9D5999240}" dt="2023-04-26T12:05:56.103" v="88" actId="1076"/>
          <ac:picMkLst>
            <pc:docMk/>
            <pc:sldMk cId="514163878" sldId="269"/>
            <ac:picMk id="9" creationId="{0FB7F539-9E50-4AA4-201D-6D76930BC307}"/>
          </ac:picMkLst>
        </pc:picChg>
      </pc:sldChg>
      <pc:sldChg chg="add del ord setBg">
        <pc:chgData name="Tejas Patel" userId="436c5583-be61-4f3b-9656-b8a16aff4e99" providerId="ADAL" clId="{B2DDF835-79B9-40BD-80CF-37A9D5999240}" dt="2023-04-26T12:58:09.435" v="629" actId="47"/>
        <pc:sldMkLst>
          <pc:docMk/>
          <pc:sldMk cId="1001581975" sldId="270"/>
        </pc:sldMkLst>
      </pc:sldChg>
      <pc:sldChg chg="addSp delSp modSp add mod modNotesTx">
        <pc:chgData name="Tejas Patel" userId="436c5583-be61-4f3b-9656-b8a16aff4e99" providerId="ADAL" clId="{B2DDF835-79B9-40BD-80CF-37A9D5999240}" dt="2023-04-27T03:23:32.216" v="682" actId="1076"/>
        <pc:sldMkLst>
          <pc:docMk/>
          <pc:sldMk cId="2686787154" sldId="270"/>
        </pc:sldMkLst>
        <pc:picChg chg="add del mod">
          <ac:chgData name="Tejas Patel" userId="436c5583-be61-4f3b-9656-b8a16aff4e99" providerId="ADAL" clId="{B2DDF835-79B9-40BD-80CF-37A9D5999240}" dt="2023-04-27T03:23:19.886" v="676" actId="478"/>
          <ac:picMkLst>
            <pc:docMk/>
            <pc:sldMk cId="2686787154" sldId="270"/>
            <ac:picMk id="7" creationId="{DC2C3ADE-5BE9-8421-CA02-BD41A14B6F66}"/>
          </ac:picMkLst>
        </pc:picChg>
        <pc:picChg chg="add del mod">
          <ac:chgData name="Tejas Patel" userId="436c5583-be61-4f3b-9656-b8a16aff4e99" providerId="ADAL" clId="{B2DDF835-79B9-40BD-80CF-37A9D5999240}" dt="2023-04-27T03:23:18.690" v="675" actId="478"/>
          <ac:picMkLst>
            <pc:docMk/>
            <pc:sldMk cId="2686787154" sldId="270"/>
            <ac:picMk id="9" creationId="{CA058F3A-C24C-5FB9-B981-8887CF40E9BD}"/>
          </ac:picMkLst>
        </pc:picChg>
        <pc:picChg chg="del">
          <ac:chgData name="Tejas Patel" userId="436c5583-be61-4f3b-9656-b8a16aff4e99" providerId="ADAL" clId="{B2DDF835-79B9-40BD-80CF-37A9D5999240}" dt="2023-04-27T03:20:27.811" v="668" actId="478"/>
          <ac:picMkLst>
            <pc:docMk/>
            <pc:sldMk cId="2686787154" sldId="270"/>
            <ac:picMk id="10" creationId="{E7157A85-C584-3E01-5B2D-CCCABCA0696F}"/>
          </ac:picMkLst>
        </pc:picChg>
        <pc:picChg chg="add mod">
          <ac:chgData name="Tejas Patel" userId="436c5583-be61-4f3b-9656-b8a16aff4e99" providerId="ADAL" clId="{B2DDF835-79B9-40BD-80CF-37A9D5999240}" dt="2023-04-27T03:23:32.216" v="682" actId="1076"/>
          <ac:picMkLst>
            <pc:docMk/>
            <pc:sldMk cId="2686787154" sldId="270"/>
            <ac:picMk id="12" creationId="{C7AB5D57-5864-6BB9-E466-E466A2EBAD56}"/>
          </ac:picMkLst>
        </pc:picChg>
        <pc:picChg chg="del">
          <ac:chgData name="Tejas Patel" userId="436c5583-be61-4f3b-9656-b8a16aff4e99" providerId="ADAL" clId="{B2DDF835-79B9-40BD-80CF-37A9D5999240}" dt="2023-04-27T03:20:28.026" v="669" actId="478"/>
          <ac:picMkLst>
            <pc:docMk/>
            <pc:sldMk cId="2686787154" sldId="270"/>
            <ac:picMk id="14" creationId="{B644CB8D-28E2-05D8-E7FF-CB24A7853CD0}"/>
          </ac:picMkLst>
        </pc:picChg>
      </pc:sldChg>
      <pc:sldChg chg="delSp add del mod setBg delAnim modNotesTx">
        <pc:chgData name="Tejas Patel" userId="436c5583-be61-4f3b-9656-b8a16aff4e99" providerId="ADAL" clId="{B2DDF835-79B9-40BD-80CF-37A9D5999240}" dt="2023-04-26T12:58:09.435" v="629" actId="47"/>
        <pc:sldMkLst>
          <pc:docMk/>
          <pc:sldMk cId="3913880171" sldId="271"/>
        </pc:sldMkLst>
        <pc:picChg chg="del">
          <ac:chgData name="Tejas Patel" userId="436c5583-be61-4f3b-9656-b8a16aff4e99" providerId="ADAL" clId="{B2DDF835-79B9-40BD-80CF-37A9D5999240}" dt="2023-04-26T12:17:15.790" v="157" actId="478"/>
          <ac:picMkLst>
            <pc:docMk/>
            <pc:sldMk cId="3913880171" sldId="271"/>
            <ac:picMk id="18" creationId="{9147551B-C80F-538A-12C1-0403A179615F}"/>
          </ac:picMkLst>
        </pc:picChg>
      </pc:sldChg>
      <pc:sldChg chg="add del setBg">
        <pc:chgData name="Tejas Patel" userId="436c5583-be61-4f3b-9656-b8a16aff4e99" providerId="ADAL" clId="{B2DDF835-79B9-40BD-80CF-37A9D5999240}" dt="2023-04-26T12:58:09.435" v="629" actId="47"/>
        <pc:sldMkLst>
          <pc:docMk/>
          <pc:sldMk cId="2932429140" sldId="272"/>
        </pc:sldMkLst>
      </pc:sldChg>
    </pc:docChg>
  </pc:docChgLst>
  <pc:docChgLst>
    <pc:chgData name="Tejas Patel" userId="436c5583-be61-4f3b-9656-b8a16aff4e99" providerId="ADAL" clId="{9682A037-9C64-412E-BD2C-BDC4DC572CEE}"/>
    <pc:docChg chg="modSld">
      <pc:chgData name="Tejas Patel" userId="436c5583-be61-4f3b-9656-b8a16aff4e99" providerId="ADAL" clId="{9682A037-9C64-412E-BD2C-BDC4DC572CEE}" dt="2023-05-09T03:45:17.248" v="0" actId="1076"/>
      <pc:docMkLst>
        <pc:docMk/>
      </pc:docMkLst>
      <pc:sldChg chg="modSp mod">
        <pc:chgData name="Tejas Patel" userId="436c5583-be61-4f3b-9656-b8a16aff4e99" providerId="ADAL" clId="{9682A037-9C64-412E-BD2C-BDC4DC572CEE}" dt="2023-05-09T03:45:17.248" v="0" actId="1076"/>
        <pc:sldMkLst>
          <pc:docMk/>
          <pc:sldMk cId="0" sldId="258"/>
        </pc:sldMkLst>
        <pc:picChg chg="mod">
          <ac:chgData name="Tejas Patel" userId="436c5583-be61-4f3b-9656-b8a16aff4e99" providerId="ADAL" clId="{9682A037-9C64-412E-BD2C-BDC4DC572CEE}" dt="2023-05-09T03:45:17.248" v="0" actId="1076"/>
          <ac:picMkLst>
            <pc:docMk/>
            <pc:sldMk cId="0" sldId="258"/>
            <ac:picMk id="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F84A32-1152-4937-A252-1015E0FC06C2}" type="datetimeFigureOut">
              <a:rPr lang="en-AU" smtClean="0"/>
              <a:t>8/05/2023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8234D9-0003-4A90-9FC8-AFF74EE3494B}" type="slidenum">
              <a:rPr lang="en-AU" smtClean="0"/>
              <a:t>‹#›</a:t>
            </a:fld>
            <a:endParaRPr lang="en-AU"/>
          </a:p>
        </p:txBody>
      </p:sp>
    </p:spTree>
    <p:extLst>
      <p:ext uri="{BB962C8B-B14F-4D97-AF65-F5344CB8AC3E}">
        <p14:creationId xmlns:p14="http://schemas.microsoft.com/office/powerpoint/2010/main" val="270482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D1D5DB"/>
                </a:solidFill>
                <a:effectLst/>
                <a:latin typeface="Söhne"/>
              </a:rPr>
              <a:t>Welcome back everyone to my presentation on the Interaction Design Foundation Assessment 3</a:t>
            </a:r>
            <a:endParaRPr lang="en-AU"/>
          </a:p>
        </p:txBody>
      </p:sp>
      <p:sp>
        <p:nvSpPr>
          <p:cNvPr id="4" name="Slide Number Placeholder 3"/>
          <p:cNvSpPr>
            <a:spLocks noGrp="1"/>
          </p:cNvSpPr>
          <p:nvPr>
            <p:ph type="sldNum" sz="quarter" idx="5"/>
          </p:nvPr>
        </p:nvSpPr>
        <p:spPr/>
        <p:txBody>
          <a:bodyPr/>
          <a:lstStyle/>
          <a:p>
            <a:fld id="{238234D9-0003-4A90-9FC8-AFF74EE3494B}" type="slidenum">
              <a:rPr lang="en-AU" smtClean="0"/>
              <a:t>1</a:t>
            </a:fld>
            <a:endParaRPr lang="en-AU"/>
          </a:p>
        </p:txBody>
      </p:sp>
    </p:spTree>
    <p:extLst>
      <p:ext uri="{BB962C8B-B14F-4D97-AF65-F5344CB8AC3E}">
        <p14:creationId xmlns:p14="http://schemas.microsoft.com/office/powerpoint/2010/main" val="641222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AU" sz="1200">
                <a:effectLst/>
                <a:latin typeface="Calibri" panose="020F0502020204030204" pitchFamily="34" charset="0"/>
              </a:rPr>
              <a:t>Used augmented reality with kids for feedback on form and </a:t>
            </a:r>
            <a:r>
              <a:rPr lang="en-AU" sz="1200" err="1">
                <a:effectLst/>
                <a:latin typeface="Calibri" panose="020F0502020204030204" pitchFamily="34" charset="0"/>
              </a:rPr>
              <a:t>colors</a:t>
            </a:r>
            <a:endParaRPr lang="en-AU" sz="1200">
              <a:effectLst/>
              <a:latin typeface="Calibri" panose="020F0502020204030204" pitchFamily="34" charset="0"/>
            </a:endParaRPr>
          </a:p>
          <a:p>
            <a:r>
              <a:rPr lang="en-AU"/>
              <a:t>Next step is to go towards figuring out mechanism that would it in this form</a:t>
            </a:r>
          </a:p>
          <a:p>
            <a:r>
              <a:rPr lang="en-AU"/>
              <a:t>Using participatory design to advance and refine this prototype</a:t>
            </a:r>
          </a:p>
          <a:p>
            <a:r>
              <a:rPr lang="en-AU"/>
              <a:t>Finding a better way to display faces as dot matrix is limiting at this point</a:t>
            </a:r>
          </a:p>
        </p:txBody>
      </p:sp>
      <p:sp>
        <p:nvSpPr>
          <p:cNvPr id="4" name="Slide Number Placeholder 3"/>
          <p:cNvSpPr>
            <a:spLocks noGrp="1"/>
          </p:cNvSpPr>
          <p:nvPr>
            <p:ph type="sldNum" sz="quarter" idx="5"/>
          </p:nvPr>
        </p:nvSpPr>
        <p:spPr/>
        <p:txBody>
          <a:bodyPr/>
          <a:lstStyle/>
          <a:p>
            <a:fld id="{238234D9-0003-4A90-9FC8-AFF74EE3494B}" type="slidenum">
              <a:rPr lang="en-AU" smtClean="0"/>
              <a:t>10</a:t>
            </a:fld>
            <a:endParaRPr lang="en-AU"/>
          </a:p>
        </p:txBody>
      </p:sp>
    </p:spTree>
    <p:extLst>
      <p:ext uri="{BB962C8B-B14F-4D97-AF65-F5344CB8AC3E}">
        <p14:creationId xmlns:p14="http://schemas.microsoft.com/office/powerpoint/2010/main" val="3384300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AU"/>
          </a:p>
        </p:txBody>
      </p:sp>
      <p:sp>
        <p:nvSpPr>
          <p:cNvPr id="4" name="Slide Number Placeholder 3"/>
          <p:cNvSpPr>
            <a:spLocks noGrp="1"/>
          </p:cNvSpPr>
          <p:nvPr>
            <p:ph type="sldNum" sz="quarter" idx="5"/>
          </p:nvPr>
        </p:nvSpPr>
        <p:spPr/>
        <p:txBody>
          <a:bodyPr/>
          <a:lstStyle/>
          <a:p>
            <a:fld id="{238234D9-0003-4A90-9FC8-AFF74EE3494B}" type="slidenum">
              <a:rPr lang="en-AU" smtClean="0"/>
              <a:t>11</a:t>
            </a:fld>
            <a:endParaRPr lang="en-AU"/>
          </a:p>
        </p:txBody>
      </p:sp>
    </p:spTree>
    <p:extLst>
      <p:ext uri="{BB962C8B-B14F-4D97-AF65-F5344CB8AC3E}">
        <p14:creationId xmlns:p14="http://schemas.microsoft.com/office/powerpoint/2010/main" val="2507137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38234D9-0003-4A90-9FC8-AFF74EE3494B}" type="slidenum">
              <a:rPr lang="en-AU" smtClean="0"/>
              <a:t>12</a:t>
            </a:fld>
            <a:endParaRPr lang="en-AU"/>
          </a:p>
        </p:txBody>
      </p:sp>
    </p:spTree>
    <p:extLst>
      <p:ext uri="{BB962C8B-B14F-4D97-AF65-F5344CB8AC3E}">
        <p14:creationId xmlns:p14="http://schemas.microsoft.com/office/powerpoint/2010/main" val="759294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D1D5DB"/>
                </a:solidFill>
                <a:effectLst/>
                <a:latin typeface="Söhne"/>
              </a:rPr>
              <a:t>My aim was to design a juice-making experience that appeals to and engages children, encouraging them to consume more juice in a healthy and enjoyable way. Our secondary objective is to make them feel involved in the process and make it appealing to them.</a:t>
            </a:r>
            <a:endParaRPr lang="en-AU"/>
          </a:p>
        </p:txBody>
      </p:sp>
      <p:sp>
        <p:nvSpPr>
          <p:cNvPr id="4" name="Slide Number Placeholder 3"/>
          <p:cNvSpPr>
            <a:spLocks noGrp="1"/>
          </p:cNvSpPr>
          <p:nvPr>
            <p:ph type="sldNum" sz="quarter" idx="5"/>
          </p:nvPr>
        </p:nvSpPr>
        <p:spPr/>
        <p:txBody>
          <a:bodyPr/>
          <a:lstStyle/>
          <a:p>
            <a:fld id="{238234D9-0003-4A90-9FC8-AFF74EE3494B}" type="slidenum">
              <a:rPr lang="en-AU" smtClean="0"/>
              <a:t>2</a:t>
            </a:fld>
            <a:endParaRPr lang="en-AU"/>
          </a:p>
        </p:txBody>
      </p:sp>
    </p:spTree>
    <p:extLst>
      <p:ext uri="{BB962C8B-B14F-4D97-AF65-F5344CB8AC3E}">
        <p14:creationId xmlns:p14="http://schemas.microsoft.com/office/powerpoint/2010/main" val="3117051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D1D5DB"/>
                </a:solidFill>
                <a:effectLst/>
                <a:latin typeface="Söhne"/>
              </a:rPr>
              <a:t>Today, I will be presenting my concept of a moody juicer that has moods similar to humans.</a:t>
            </a:r>
            <a:endParaRPr lang="en-AU"/>
          </a:p>
        </p:txBody>
      </p:sp>
      <p:sp>
        <p:nvSpPr>
          <p:cNvPr id="4" name="Slide Number Placeholder 3"/>
          <p:cNvSpPr>
            <a:spLocks noGrp="1"/>
          </p:cNvSpPr>
          <p:nvPr>
            <p:ph type="sldNum" sz="quarter" idx="5"/>
          </p:nvPr>
        </p:nvSpPr>
        <p:spPr/>
        <p:txBody>
          <a:bodyPr/>
          <a:lstStyle/>
          <a:p>
            <a:fld id="{238234D9-0003-4A90-9FC8-AFF74EE3494B}" type="slidenum">
              <a:rPr lang="en-AU" smtClean="0"/>
              <a:t>3</a:t>
            </a:fld>
            <a:endParaRPr lang="en-AU"/>
          </a:p>
        </p:txBody>
      </p:sp>
    </p:spTree>
    <p:extLst>
      <p:ext uri="{BB962C8B-B14F-4D97-AF65-F5344CB8AC3E}">
        <p14:creationId xmlns:p14="http://schemas.microsoft.com/office/powerpoint/2010/main" val="3792792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err="1">
                <a:solidFill>
                  <a:srgbClr val="D1D5DB"/>
                </a:solidFill>
                <a:effectLst/>
                <a:latin typeface="Söhne"/>
              </a:rPr>
              <a:t>i</a:t>
            </a:r>
            <a:r>
              <a:rPr lang="en-US" b="0" i="0">
                <a:solidFill>
                  <a:srgbClr val="D1D5DB"/>
                </a:solidFill>
                <a:effectLst/>
                <a:latin typeface="Söhne"/>
              </a:rPr>
              <a:t> have created a scenario and storyboard that shows how a user interacts with the moody juicer. As the user prepares the fruits for juicing, the juicer's mood changes from lazy to happy to surprised.</a:t>
            </a:r>
            <a:endParaRPr lang="en-AU"/>
          </a:p>
        </p:txBody>
      </p:sp>
      <p:sp>
        <p:nvSpPr>
          <p:cNvPr id="4" name="Slide Number Placeholder 3"/>
          <p:cNvSpPr>
            <a:spLocks noGrp="1"/>
          </p:cNvSpPr>
          <p:nvPr>
            <p:ph type="sldNum" sz="quarter" idx="5"/>
          </p:nvPr>
        </p:nvSpPr>
        <p:spPr/>
        <p:txBody>
          <a:bodyPr/>
          <a:lstStyle/>
          <a:p>
            <a:fld id="{238234D9-0003-4A90-9FC8-AFF74EE3494B}" type="slidenum">
              <a:rPr lang="en-AU" smtClean="0"/>
              <a:t>4</a:t>
            </a:fld>
            <a:endParaRPr lang="en-AU"/>
          </a:p>
        </p:txBody>
      </p:sp>
    </p:spTree>
    <p:extLst>
      <p:ext uri="{BB962C8B-B14F-4D97-AF65-F5344CB8AC3E}">
        <p14:creationId xmlns:p14="http://schemas.microsoft.com/office/powerpoint/2010/main" val="817565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D1D5DB"/>
                </a:solidFill>
                <a:effectLst/>
                <a:latin typeface="Söhne"/>
              </a:rPr>
              <a:t>Now, let's discuss the scope and constraints of the project. The goal of this project is to design and develop an interactive juicer that appeals to parents who want their kids to drink more juice. The juicer will feature different moods such as happy, sad, lazy, and surprised, and will use various forms of interaction to engage users in the juice-making process. The project will include key features like a display to show system status, different moods to match between the system and real world, and indications for users to know what to do when the juicer is in a specific mood. I will follow design heuristics like visibility of system status, match between system and real world, and recognition rather than recall.</a:t>
            </a:r>
            <a:endParaRPr lang="en-AU"/>
          </a:p>
        </p:txBody>
      </p:sp>
      <p:sp>
        <p:nvSpPr>
          <p:cNvPr id="4" name="Slide Number Placeholder 3"/>
          <p:cNvSpPr>
            <a:spLocks noGrp="1"/>
          </p:cNvSpPr>
          <p:nvPr>
            <p:ph type="sldNum" sz="quarter" idx="5"/>
          </p:nvPr>
        </p:nvSpPr>
        <p:spPr/>
        <p:txBody>
          <a:bodyPr/>
          <a:lstStyle/>
          <a:p>
            <a:fld id="{238234D9-0003-4A90-9FC8-AFF74EE3494B}" type="slidenum">
              <a:rPr lang="en-AU" smtClean="0"/>
              <a:t>5</a:t>
            </a:fld>
            <a:endParaRPr lang="en-AU"/>
          </a:p>
        </p:txBody>
      </p:sp>
    </p:spTree>
    <p:extLst>
      <p:ext uri="{BB962C8B-B14F-4D97-AF65-F5344CB8AC3E}">
        <p14:creationId xmlns:p14="http://schemas.microsoft.com/office/powerpoint/2010/main" val="3635768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Strengths of initial prototype</a:t>
            </a:r>
          </a:p>
          <a:p>
            <a:r>
              <a:rPr lang="en-US"/>
              <a:t>Form change, association with animal</a:t>
            </a:r>
          </a:p>
        </p:txBody>
      </p:sp>
      <p:sp>
        <p:nvSpPr>
          <p:cNvPr id="4" name="Slide Number Placeholder 3"/>
          <p:cNvSpPr>
            <a:spLocks noGrp="1"/>
          </p:cNvSpPr>
          <p:nvPr>
            <p:ph type="sldNum" sz="quarter" idx="5"/>
          </p:nvPr>
        </p:nvSpPr>
        <p:spPr/>
        <p:txBody>
          <a:bodyPr/>
          <a:lstStyle/>
          <a:p>
            <a:fld id="{238234D9-0003-4A90-9FC8-AFF74EE3494B}" type="slidenum">
              <a:rPr lang="en-AU" smtClean="0"/>
              <a:t>6</a:t>
            </a:fld>
            <a:endParaRPr lang="en-AU"/>
          </a:p>
        </p:txBody>
      </p:sp>
    </p:spTree>
    <p:extLst>
      <p:ext uri="{BB962C8B-B14F-4D97-AF65-F5344CB8AC3E}">
        <p14:creationId xmlns:p14="http://schemas.microsoft.com/office/powerpoint/2010/main" val="2077689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AU" sz="1200">
                <a:effectLst/>
                <a:latin typeface="Calibri" panose="020F0502020204030204" pitchFamily="34" charset="0"/>
              </a:rPr>
              <a:t>Valuable insights gained from user testing</a:t>
            </a:r>
          </a:p>
          <a:p>
            <a:pPr marL="0" marR="0">
              <a:spcBef>
                <a:spcPts val="0"/>
              </a:spcBef>
              <a:spcAft>
                <a:spcPts val="0"/>
              </a:spcAft>
            </a:pPr>
            <a:r>
              <a:rPr lang="en-AU" sz="1200">
                <a:effectLst/>
                <a:latin typeface="Calibri" panose="020F0502020204030204" pitchFamily="34" charset="0"/>
              </a:rPr>
              <a:t>Identified gaps between conceptual model and users' conceptual model</a:t>
            </a:r>
          </a:p>
          <a:p>
            <a:pPr marL="0" marR="0">
              <a:spcBef>
                <a:spcPts val="0"/>
              </a:spcBef>
              <a:spcAft>
                <a:spcPts val="0"/>
              </a:spcAft>
            </a:pPr>
            <a:r>
              <a:rPr lang="en-AU" sz="1200">
                <a:effectLst/>
                <a:latin typeface="Calibri" panose="020F0502020204030204" pitchFamily="34" charset="0"/>
              </a:rPr>
              <a:t>Adults focused on consistency between moods, while children found surprised mood boring</a:t>
            </a:r>
          </a:p>
          <a:p>
            <a:pPr marL="0" marR="0">
              <a:spcBef>
                <a:spcPts val="0"/>
              </a:spcBef>
              <a:spcAft>
                <a:spcPts val="0"/>
              </a:spcAft>
            </a:pPr>
            <a:r>
              <a:rPr lang="en-AU" sz="1200">
                <a:effectLst/>
                <a:latin typeface="Calibri" panose="020F0502020204030204" pitchFamily="34" charset="0"/>
              </a:rPr>
              <a:t>Users needed more guidance on how to interact with the juicer</a:t>
            </a:r>
          </a:p>
          <a:p>
            <a:pPr marL="0" marR="0">
              <a:spcBef>
                <a:spcPts val="0"/>
              </a:spcBef>
              <a:spcAft>
                <a:spcPts val="0"/>
              </a:spcAft>
            </a:pPr>
            <a:r>
              <a:rPr lang="en-AU" sz="1200">
                <a:effectLst/>
                <a:latin typeface="Calibri" panose="020F0502020204030204" pitchFamily="34" charset="0"/>
              </a:rPr>
              <a:t>Changes made to form, adding signifiers and progress bar for clarity</a:t>
            </a:r>
          </a:p>
          <a:p>
            <a:pPr marL="0" marR="0">
              <a:spcBef>
                <a:spcPts val="0"/>
              </a:spcBef>
              <a:spcAft>
                <a:spcPts val="0"/>
              </a:spcAft>
            </a:pPr>
            <a:r>
              <a:rPr lang="en-AU" sz="1200">
                <a:effectLst/>
                <a:latin typeface="Calibri" panose="020F0502020204030204" pitchFamily="34" charset="0"/>
              </a:rPr>
              <a:t>Changed number of triggers required to make the juicer happy</a:t>
            </a:r>
          </a:p>
          <a:p>
            <a:pPr marL="0" marR="0">
              <a:spcBef>
                <a:spcPts val="0"/>
              </a:spcBef>
              <a:spcAft>
                <a:spcPts val="0"/>
              </a:spcAft>
            </a:pPr>
            <a:r>
              <a:rPr lang="en-AU" sz="1200">
                <a:effectLst/>
                <a:latin typeface="Calibri" panose="020F0502020204030204" pitchFamily="34" charset="0"/>
              </a:rPr>
              <a:t>Changed tone and eye animations to indicate directionality of interaction</a:t>
            </a:r>
          </a:p>
          <a:p>
            <a:pPr marL="0" marR="0">
              <a:spcBef>
                <a:spcPts val="0"/>
              </a:spcBef>
              <a:spcAft>
                <a:spcPts val="0"/>
              </a:spcAft>
            </a:pPr>
            <a:r>
              <a:rPr lang="en-AU" sz="1200">
                <a:effectLst/>
                <a:latin typeface="Calibri" panose="020F0502020204030204" pitchFamily="34" charset="0"/>
              </a:rPr>
              <a:t>Changed interaction with surprised mood to hungry mood where users must feed the juicer</a:t>
            </a:r>
          </a:p>
          <a:p>
            <a:endParaRPr lang="en-AU"/>
          </a:p>
        </p:txBody>
      </p:sp>
      <p:sp>
        <p:nvSpPr>
          <p:cNvPr id="4" name="Slide Number Placeholder 3"/>
          <p:cNvSpPr>
            <a:spLocks noGrp="1"/>
          </p:cNvSpPr>
          <p:nvPr>
            <p:ph type="sldNum" sz="quarter" idx="5"/>
          </p:nvPr>
        </p:nvSpPr>
        <p:spPr/>
        <p:txBody>
          <a:bodyPr/>
          <a:lstStyle/>
          <a:p>
            <a:fld id="{238234D9-0003-4A90-9FC8-AFF74EE3494B}" type="slidenum">
              <a:rPr lang="en-AU" smtClean="0"/>
              <a:t>7</a:t>
            </a:fld>
            <a:endParaRPr lang="en-AU"/>
          </a:p>
        </p:txBody>
      </p:sp>
    </p:spTree>
    <p:extLst>
      <p:ext uri="{BB962C8B-B14F-4D97-AF65-F5344CB8AC3E}">
        <p14:creationId xmlns:p14="http://schemas.microsoft.com/office/powerpoint/2010/main" val="694961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D1D5DB"/>
                </a:solidFill>
                <a:effectLst/>
                <a:latin typeface="Söhne"/>
              </a:rPr>
              <a:t>Sound, animation, progress bar, led</a:t>
            </a:r>
            <a:endParaRPr lang="en-US"/>
          </a:p>
        </p:txBody>
      </p:sp>
      <p:sp>
        <p:nvSpPr>
          <p:cNvPr id="4" name="Slide Number Placeholder 3"/>
          <p:cNvSpPr>
            <a:spLocks noGrp="1"/>
          </p:cNvSpPr>
          <p:nvPr>
            <p:ph type="sldNum" sz="quarter" idx="5"/>
          </p:nvPr>
        </p:nvSpPr>
        <p:spPr/>
        <p:txBody>
          <a:bodyPr/>
          <a:lstStyle/>
          <a:p>
            <a:fld id="{238234D9-0003-4A90-9FC8-AFF74EE3494B}" type="slidenum">
              <a:rPr lang="en-AU" smtClean="0"/>
              <a:t>8</a:t>
            </a:fld>
            <a:endParaRPr lang="en-AU"/>
          </a:p>
        </p:txBody>
      </p:sp>
    </p:spTree>
    <p:extLst>
      <p:ext uri="{BB962C8B-B14F-4D97-AF65-F5344CB8AC3E}">
        <p14:creationId xmlns:p14="http://schemas.microsoft.com/office/powerpoint/2010/main" val="771120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spcBef>
                <a:spcPts val="0"/>
              </a:spcBef>
              <a:spcAft>
                <a:spcPts val="1200"/>
              </a:spcAft>
            </a:pPr>
            <a:r>
              <a:rPr lang="en-US" b="0" i="0">
                <a:solidFill>
                  <a:srgbClr val="D1D5DB"/>
                </a:solidFill>
                <a:effectLst/>
                <a:latin typeface="Söhne"/>
              </a:rPr>
              <a:t>I have created a conceptual model of the moody juicer featuring four moods: happy, sad, lazy, and surprised. In the happy mood, the user doesn't need to do anything, and the juicer makes juice right away. In the sad mood, the user has to pet it to get it to make juice. In the lazy mood, the user has to shake the juicer to get it to make juice, and in the surprised mood, the user has to press a button to confirm.</a:t>
            </a:r>
            <a:endParaRPr lang="en-AU" sz="1050">
              <a:latin typeface="Roboto" panose="02000000000000000000" pitchFamily="2" charset="0"/>
            </a:endParaRPr>
          </a:p>
        </p:txBody>
      </p:sp>
      <p:sp>
        <p:nvSpPr>
          <p:cNvPr id="4" name="Slide Number Placeholder 3"/>
          <p:cNvSpPr>
            <a:spLocks noGrp="1"/>
          </p:cNvSpPr>
          <p:nvPr>
            <p:ph type="sldNum" sz="quarter" idx="5"/>
          </p:nvPr>
        </p:nvSpPr>
        <p:spPr/>
        <p:txBody>
          <a:bodyPr/>
          <a:lstStyle/>
          <a:p>
            <a:fld id="{238234D9-0003-4A90-9FC8-AFF74EE3494B}" type="slidenum">
              <a:rPr lang="en-AU" smtClean="0"/>
              <a:t>9</a:t>
            </a:fld>
            <a:endParaRPr lang="en-AU"/>
          </a:p>
        </p:txBody>
      </p:sp>
    </p:spTree>
    <p:extLst>
      <p:ext uri="{BB962C8B-B14F-4D97-AF65-F5344CB8AC3E}">
        <p14:creationId xmlns:p14="http://schemas.microsoft.com/office/powerpoint/2010/main" val="2102085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20.png"/><Relationship Id="rId7"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7.svg"/></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18.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9.jpeg"/><Relationship Id="rId4" Type="http://schemas.openxmlformats.org/officeDocument/2006/relationships/notesSlide" Target="../notesSlides/notesSlide3.xml"/><Relationship Id="rId9" Type="http://schemas.openxmlformats.org/officeDocument/2006/relationships/image" Target="../media/image21.sv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4.xml"/><Relationship Id="rId7" Type="http://schemas.openxmlformats.org/officeDocument/2006/relationships/image" Target="../media/image23.sv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12.svg"/><Relationship Id="rId10"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7.jpeg"/><Relationship Id="rId7" Type="http://schemas.openxmlformats.org/officeDocument/2006/relationships/image" Target="../media/image21.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7.jpeg"/><Relationship Id="rId5" Type="http://schemas.openxmlformats.org/officeDocument/2006/relationships/image" Target="../media/image31.png"/><Relationship Id="rId10" Type="http://schemas.openxmlformats.org/officeDocument/2006/relationships/image" Target="../media/image36.jpeg"/><Relationship Id="rId4" Type="http://schemas.openxmlformats.org/officeDocument/2006/relationships/image" Target="../media/image30.svg"/><Relationship Id="rId9"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png"/><Relationship Id="rId7"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42.jpeg"/><Relationship Id="rId5" Type="http://schemas.openxmlformats.org/officeDocument/2006/relationships/image" Target="../media/image22.png"/><Relationship Id="rId10" Type="http://schemas.openxmlformats.org/officeDocument/2006/relationships/image" Target="../media/image41.jpeg"/><Relationship Id="rId4" Type="http://schemas.openxmlformats.org/officeDocument/2006/relationships/image" Target="../media/image39.svg"/><Relationship Id="rId9"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133204">
            <a:off x="-1567201" y="-3208716"/>
            <a:ext cx="13676622" cy="17292281"/>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111384">
            <a:off x="14901114" y="-692676"/>
            <a:ext cx="12122938" cy="1167235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491620">
            <a:off x="-213391" y="-446545"/>
            <a:ext cx="13664723" cy="3403758"/>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19339" y="-705410"/>
            <a:ext cx="6337322" cy="4136543"/>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292806">
            <a:off x="8891850" y="8378163"/>
            <a:ext cx="4308252" cy="3524933"/>
          </a:xfrm>
          <a:prstGeom prst="rect">
            <a:avLst/>
          </a:prstGeom>
        </p:spPr>
      </p:pic>
      <p:grpSp>
        <p:nvGrpSpPr>
          <p:cNvPr id="7" name="Group 7"/>
          <p:cNvGrpSpPr/>
          <p:nvPr/>
        </p:nvGrpSpPr>
        <p:grpSpPr>
          <a:xfrm>
            <a:off x="1319799" y="3431134"/>
            <a:ext cx="12033709" cy="4051136"/>
            <a:chOff x="0" y="0"/>
            <a:chExt cx="16044945" cy="5401515"/>
          </a:xfrm>
        </p:grpSpPr>
        <p:sp>
          <p:nvSpPr>
            <p:cNvPr id="8" name="TextBox 8"/>
            <p:cNvSpPr txBox="1"/>
            <p:nvPr/>
          </p:nvSpPr>
          <p:spPr>
            <a:xfrm>
              <a:off x="0" y="200025"/>
              <a:ext cx="16044945" cy="3890888"/>
            </a:xfrm>
            <a:prstGeom prst="rect">
              <a:avLst/>
            </a:prstGeom>
          </p:spPr>
          <p:txBody>
            <a:bodyPr lIns="0" tIns="0" rIns="0" bIns="0" rtlCol="0" anchor="t">
              <a:spAutoFit/>
            </a:bodyPr>
            <a:lstStyle/>
            <a:p>
              <a:pPr>
                <a:lnSpc>
                  <a:spcPts val="11000"/>
                </a:lnSpc>
              </a:pPr>
              <a:r>
                <a:rPr lang="en-US" sz="11000" spc="-220">
                  <a:solidFill>
                    <a:srgbClr val="F4F4F4"/>
                  </a:solidFill>
                  <a:latin typeface="Tenor Sans"/>
                </a:rPr>
                <a:t>Interaction Design Foundation</a:t>
              </a:r>
            </a:p>
          </p:txBody>
        </p:sp>
        <p:sp>
          <p:nvSpPr>
            <p:cNvPr id="9" name="TextBox 9"/>
            <p:cNvSpPr txBox="1"/>
            <p:nvPr/>
          </p:nvSpPr>
          <p:spPr>
            <a:xfrm>
              <a:off x="0" y="4705240"/>
              <a:ext cx="12499297" cy="696275"/>
            </a:xfrm>
            <a:prstGeom prst="rect">
              <a:avLst/>
            </a:prstGeom>
          </p:spPr>
          <p:txBody>
            <a:bodyPr lIns="0" tIns="0" rIns="0" bIns="0" rtlCol="0" anchor="t">
              <a:spAutoFit/>
            </a:bodyPr>
            <a:lstStyle/>
            <a:p>
              <a:pPr>
                <a:lnSpc>
                  <a:spcPts val="4480"/>
                </a:lnSpc>
                <a:spcBef>
                  <a:spcPct val="0"/>
                </a:spcBef>
              </a:pPr>
              <a:r>
                <a:rPr lang="en-US" sz="3200">
                  <a:solidFill>
                    <a:srgbClr val="F4F4F4"/>
                  </a:solidFill>
                  <a:latin typeface="Clear Sans Regular"/>
                </a:rPr>
                <a:t>TEJAS PATEL - Z5454574</a:t>
              </a:r>
            </a:p>
          </p:txBody>
        </p:sp>
      </p:grpSp>
    </p:spTree>
  </p:cSld>
  <p:clrMapOvr>
    <a:masterClrMapping/>
  </p:clrMapOvr>
  <mc:AlternateContent xmlns:mc="http://schemas.openxmlformats.org/markup-compatibility/2006">
    <mc:Choice xmlns:p14="http://schemas.microsoft.com/office/powerpoint/2010/main" Requires="p14">
      <p:transition spd="slow" p14:dur="2000" advTm="5884"/>
    </mc:Choice>
    <mc:Fallback>
      <p:transition spd="slow" advTm="588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48062" y="-1515515"/>
            <a:ext cx="8078447" cy="6389317"/>
          </a:xfrm>
          <a:prstGeom prst="rect">
            <a:avLst/>
          </a:prstGeom>
        </p:spPr>
      </p:pic>
      <p:sp>
        <p:nvSpPr>
          <p:cNvPr id="5" name="TextBox 5"/>
          <p:cNvSpPr txBox="1"/>
          <p:nvPr/>
        </p:nvSpPr>
        <p:spPr>
          <a:xfrm>
            <a:off x="9693152" y="8377251"/>
            <a:ext cx="7592070" cy="1077218"/>
          </a:xfrm>
          <a:prstGeom prst="rect">
            <a:avLst/>
          </a:prstGeom>
        </p:spPr>
        <p:txBody>
          <a:bodyPr lIns="0" tIns="0" rIns="0" bIns="0" rtlCol="0" anchor="t">
            <a:spAutoFit/>
          </a:bodyPr>
          <a:lstStyle/>
          <a:p>
            <a:pPr algn="r">
              <a:lnSpc>
                <a:spcPts val="8400"/>
              </a:lnSpc>
            </a:pPr>
            <a:r>
              <a:rPr lang="en-US" sz="7000" spc="-140">
                <a:solidFill>
                  <a:srgbClr val="994C38"/>
                </a:solidFill>
                <a:latin typeface="Tenor Sans"/>
              </a:rPr>
              <a:t>Future works</a:t>
            </a:r>
          </a:p>
        </p:txBody>
      </p:sp>
      <p:sp>
        <p:nvSpPr>
          <p:cNvPr id="6" name="TextBox 6"/>
          <p:cNvSpPr txBox="1"/>
          <p:nvPr/>
        </p:nvSpPr>
        <p:spPr>
          <a:xfrm>
            <a:off x="13860511" y="9414148"/>
            <a:ext cx="3424711" cy="477575"/>
          </a:xfrm>
          <a:prstGeom prst="rect">
            <a:avLst/>
          </a:prstGeom>
        </p:spPr>
        <p:txBody>
          <a:bodyPr lIns="0" tIns="0" rIns="0" bIns="0" rtlCol="0" anchor="t">
            <a:spAutoFit/>
          </a:bodyPr>
          <a:lstStyle/>
          <a:p>
            <a:pPr algn="r">
              <a:lnSpc>
                <a:spcPts val="3900"/>
              </a:lnSpc>
            </a:pPr>
            <a:r>
              <a:rPr lang="en-US" sz="3000">
                <a:solidFill>
                  <a:srgbClr val="994C38"/>
                </a:solidFill>
                <a:latin typeface="Clear Sans Regular"/>
              </a:rPr>
              <a:t>Moody juicer</a:t>
            </a:r>
          </a:p>
        </p:txBody>
      </p:sp>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182508">
            <a:off x="2390817" y="7426093"/>
            <a:ext cx="3710600" cy="4033260"/>
          </a:xfrm>
          <a:prstGeom prst="rect">
            <a:avLst/>
          </a:prstGeom>
        </p:spPr>
      </p:pic>
      <p:pic>
        <p:nvPicPr>
          <p:cNvPr id="10" name="Picture 9" descr="A picture containing person, indoor, little, baby&#10;&#10;Description automatically generated">
            <a:extLst>
              <a:ext uri="{FF2B5EF4-FFF2-40B4-BE49-F238E27FC236}">
                <a16:creationId xmlns:a16="http://schemas.microsoft.com/office/drawing/2014/main" id="{E7157A85-C584-3E01-5B2D-CCCABCA069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4069" y="2026774"/>
            <a:ext cx="7592070" cy="5694053"/>
          </a:xfrm>
          <a:prstGeom prst="rect">
            <a:avLst/>
          </a:prstGeom>
        </p:spPr>
      </p:pic>
      <p:pic>
        <p:nvPicPr>
          <p:cNvPr id="14" name="Picture 13" descr="A picture containing text, person, indoor, child&#10;&#10;Description automatically generated">
            <a:extLst>
              <a:ext uri="{FF2B5EF4-FFF2-40B4-BE49-F238E27FC236}">
                <a16:creationId xmlns:a16="http://schemas.microsoft.com/office/drawing/2014/main" id="{B644CB8D-28E2-05D8-E7FF-CB24A7853C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01861" y="2026775"/>
            <a:ext cx="7592070" cy="56940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387"/>
    </mc:Choice>
    <mc:Fallback>
      <p:transition spd="slow" advTm="1138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48062" y="-1515515"/>
            <a:ext cx="8078447" cy="6389317"/>
          </a:xfrm>
          <a:prstGeom prst="rect">
            <a:avLst/>
          </a:prstGeom>
        </p:spPr>
      </p:pic>
      <p:sp>
        <p:nvSpPr>
          <p:cNvPr id="5" name="TextBox 5"/>
          <p:cNvSpPr txBox="1"/>
          <p:nvPr/>
        </p:nvSpPr>
        <p:spPr>
          <a:xfrm>
            <a:off x="9693152" y="8377251"/>
            <a:ext cx="7592070" cy="1077218"/>
          </a:xfrm>
          <a:prstGeom prst="rect">
            <a:avLst/>
          </a:prstGeom>
        </p:spPr>
        <p:txBody>
          <a:bodyPr lIns="0" tIns="0" rIns="0" bIns="0" rtlCol="0" anchor="t">
            <a:spAutoFit/>
          </a:bodyPr>
          <a:lstStyle/>
          <a:p>
            <a:pPr algn="r">
              <a:lnSpc>
                <a:spcPts val="8400"/>
              </a:lnSpc>
            </a:pPr>
            <a:r>
              <a:rPr lang="en-US" sz="7000" spc="-140">
                <a:solidFill>
                  <a:srgbClr val="994C38"/>
                </a:solidFill>
                <a:latin typeface="Tenor Sans"/>
              </a:rPr>
              <a:t>Future works</a:t>
            </a:r>
          </a:p>
        </p:txBody>
      </p:sp>
      <p:sp>
        <p:nvSpPr>
          <p:cNvPr id="6" name="TextBox 6"/>
          <p:cNvSpPr txBox="1"/>
          <p:nvPr/>
        </p:nvSpPr>
        <p:spPr>
          <a:xfrm>
            <a:off x="13860511" y="9414148"/>
            <a:ext cx="3424711" cy="477575"/>
          </a:xfrm>
          <a:prstGeom prst="rect">
            <a:avLst/>
          </a:prstGeom>
        </p:spPr>
        <p:txBody>
          <a:bodyPr lIns="0" tIns="0" rIns="0" bIns="0" rtlCol="0" anchor="t">
            <a:spAutoFit/>
          </a:bodyPr>
          <a:lstStyle/>
          <a:p>
            <a:pPr algn="r">
              <a:lnSpc>
                <a:spcPts val="3900"/>
              </a:lnSpc>
            </a:pPr>
            <a:r>
              <a:rPr lang="en-US" sz="3000">
                <a:solidFill>
                  <a:srgbClr val="994C38"/>
                </a:solidFill>
                <a:latin typeface="Clear Sans Regular"/>
              </a:rPr>
              <a:t>Moody juicer</a:t>
            </a:r>
          </a:p>
        </p:txBody>
      </p:sp>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182508">
            <a:off x="2390817" y="7426093"/>
            <a:ext cx="3710600" cy="4033260"/>
          </a:xfrm>
          <a:prstGeom prst="rect">
            <a:avLst/>
          </a:prstGeom>
        </p:spPr>
      </p:pic>
      <p:pic>
        <p:nvPicPr>
          <p:cNvPr id="12" name="Picture 11" descr="A picture containing seat&#10;&#10;Description automatically generated">
            <a:extLst>
              <a:ext uri="{FF2B5EF4-FFF2-40B4-BE49-F238E27FC236}">
                <a16:creationId xmlns:a16="http://schemas.microsoft.com/office/drawing/2014/main" id="{C7AB5D57-5864-6BB9-E466-E466A2EBAD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1914525"/>
            <a:ext cx="18821400" cy="14116050"/>
          </a:xfrm>
          <a:prstGeom prst="rect">
            <a:avLst/>
          </a:prstGeom>
        </p:spPr>
      </p:pic>
    </p:spTree>
    <p:extLst>
      <p:ext uri="{BB962C8B-B14F-4D97-AF65-F5344CB8AC3E}">
        <p14:creationId xmlns:p14="http://schemas.microsoft.com/office/powerpoint/2010/main" val="2686787154"/>
      </p:ext>
    </p:extLst>
  </p:cSld>
  <p:clrMapOvr>
    <a:masterClrMapping/>
  </p:clrMapOvr>
  <mc:AlternateContent xmlns:mc="http://schemas.openxmlformats.org/markup-compatibility/2006">
    <mc:Choice xmlns:p14="http://schemas.microsoft.com/office/powerpoint/2010/main" Requires="p14">
      <p:transition spd="slow" p14:dur="2000" advTm="11387"/>
    </mc:Choice>
    <mc:Fallback>
      <p:transition spd="slow" advTm="1138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050559">
            <a:off x="11848608" y="1853281"/>
            <a:ext cx="8773114" cy="9689182"/>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89725" y="-245829"/>
            <a:ext cx="5633785" cy="3677325"/>
          </a:xfrm>
          <a:prstGeom prst="rect">
            <a:avLst/>
          </a:prstGeom>
        </p:spPr>
      </p:pic>
      <p:grpSp>
        <p:nvGrpSpPr>
          <p:cNvPr id="4" name="Group 4"/>
          <p:cNvGrpSpPr/>
          <p:nvPr/>
        </p:nvGrpSpPr>
        <p:grpSpPr>
          <a:xfrm>
            <a:off x="1028700" y="3739924"/>
            <a:ext cx="11163300" cy="2957947"/>
            <a:chOff x="0" y="-1550220"/>
            <a:chExt cx="14884400" cy="3943930"/>
          </a:xfrm>
        </p:grpSpPr>
        <p:sp>
          <p:nvSpPr>
            <p:cNvPr id="5" name="TextBox 5"/>
            <p:cNvSpPr txBox="1"/>
            <p:nvPr/>
          </p:nvSpPr>
          <p:spPr>
            <a:xfrm>
              <a:off x="6756400" y="-1550220"/>
              <a:ext cx="8128000" cy="1498103"/>
            </a:xfrm>
            <a:prstGeom prst="rect">
              <a:avLst/>
            </a:prstGeom>
          </p:spPr>
          <p:txBody>
            <a:bodyPr wrap="square" lIns="0" tIns="0" rIns="0" bIns="0" rtlCol="0" anchor="t">
              <a:spAutoFit/>
            </a:bodyPr>
            <a:lstStyle/>
            <a:p>
              <a:pPr>
                <a:lnSpc>
                  <a:spcPts val="8400"/>
                </a:lnSpc>
              </a:pPr>
              <a:r>
                <a:rPr lang="en-US" sz="9600" spc="-140">
                  <a:latin typeface="Tenor Sans"/>
                </a:rPr>
                <a:t>Thank You</a:t>
              </a:r>
            </a:p>
          </p:txBody>
        </p:sp>
        <p:sp>
          <p:nvSpPr>
            <p:cNvPr id="6" name="TextBox 6"/>
            <p:cNvSpPr txBox="1"/>
            <p:nvPr/>
          </p:nvSpPr>
          <p:spPr>
            <a:xfrm>
              <a:off x="0" y="1736949"/>
              <a:ext cx="10820400" cy="656761"/>
            </a:xfrm>
            <a:prstGeom prst="rect">
              <a:avLst/>
            </a:prstGeom>
          </p:spPr>
          <p:txBody>
            <a:bodyPr lIns="0" tIns="0" rIns="0" bIns="0" rtlCol="0" anchor="t">
              <a:spAutoFit/>
            </a:bodyPr>
            <a:lstStyle/>
            <a:p>
              <a:pPr>
                <a:lnSpc>
                  <a:spcPts val="4199"/>
                </a:lnSpc>
                <a:spcBef>
                  <a:spcPct val="0"/>
                </a:spcBef>
              </a:pPr>
              <a:endParaRPr/>
            </a:p>
          </p:txBody>
        </p:sp>
      </p:grpSp>
      <p:sp>
        <p:nvSpPr>
          <p:cNvPr id="7" name="TextBox 6">
            <a:extLst>
              <a:ext uri="{FF2B5EF4-FFF2-40B4-BE49-F238E27FC236}">
                <a16:creationId xmlns:a16="http://schemas.microsoft.com/office/drawing/2014/main" id="{4B10746A-5877-D702-8606-19C125CE0771}"/>
              </a:ext>
            </a:extLst>
          </p:cNvPr>
          <p:cNvSpPr txBox="1"/>
          <p:nvPr/>
        </p:nvSpPr>
        <p:spPr>
          <a:xfrm>
            <a:off x="3785482" y="6083836"/>
            <a:ext cx="11641457" cy="830997"/>
          </a:xfrm>
          <a:prstGeom prst="rect">
            <a:avLst/>
          </a:prstGeom>
          <a:noFill/>
        </p:spPr>
        <p:txBody>
          <a:bodyPr wrap="none" rtlCol="0">
            <a:spAutoFit/>
          </a:bodyPr>
          <a:lstStyle/>
          <a:p>
            <a:pPr algn="l"/>
            <a:r>
              <a:rPr lang="en-US" sz="4800" b="0" i="0">
                <a:effectLst/>
                <a:latin typeface="Söhne"/>
              </a:rPr>
              <a:t>"Get your daily dose of mood-boosting juice!"</a:t>
            </a:r>
          </a:p>
        </p:txBody>
      </p:sp>
    </p:spTree>
  </p:cSld>
  <p:clrMapOvr>
    <a:masterClrMapping/>
  </p:clrMapOvr>
  <mc:AlternateContent xmlns:mc="http://schemas.openxmlformats.org/markup-compatibility/2006">
    <mc:Choice xmlns:p14="http://schemas.microsoft.com/office/powerpoint/2010/main" Requires="p14">
      <p:transition spd="slow" p14:dur="2000" advTm="5907"/>
    </mc:Choice>
    <mc:Fallback>
      <p:transition spd="slow" advTm="590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04800" y="700303"/>
            <a:ext cx="14107948" cy="1077218"/>
          </a:xfrm>
          <a:prstGeom prst="rect">
            <a:avLst/>
          </a:prstGeom>
        </p:spPr>
        <p:txBody>
          <a:bodyPr wrap="square" lIns="0" tIns="0" rIns="0" bIns="0" rtlCol="0" anchor="t">
            <a:spAutoFit/>
          </a:bodyPr>
          <a:lstStyle/>
          <a:p>
            <a:pPr marL="0" lvl="0" indent="0" algn="ctr">
              <a:lnSpc>
                <a:spcPts val="8399"/>
              </a:lnSpc>
              <a:spcBef>
                <a:spcPct val="0"/>
              </a:spcBef>
            </a:pPr>
            <a:r>
              <a:rPr lang="en-US" sz="7200" b="0" i="0" u="none" strike="noStrike">
                <a:solidFill>
                  <a:srgbClr val="994C38"/>
                </a:solidFill>
                <a:effectLst/>
              </a:rPr>
              <a:t>Defining scope, aim and objectives</a:t>
            </a:r>
            <a:endParaRPr lang="en-US" sz="6999" spc="-139">
              <a:solidFill>
                <a:srgbClr val="994C38"/>
              </a:solidFill>
              <a:latin typeface="Tenor Sans"/>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281225" y="-1999912"/>
            <a:ext cx="5138015" cy="419448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233847">
            <a:off x="-858217" y="8308699"/>
            <a:ext cx="4578625" cy="3205037"/>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52795">
            <a:off x="16807802" y="363335"/>
            <a:ext cx="4476368" cy="366248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338135">
            <a:off x="-1895593" y="6010151"/>
            <a:ext cx="3340048" cy="3630487"/>
          </a:xfrm>
          <a:prstGeom prst="rect">
            <a:avLst/>
          </a:prstGeom>
        </p:spPr>
      </p:pic>
      <p:sp>
        <p:nvSpPr>
          <p:cNvPr id="12" name="Callout: Down Arrow 11">
            <a:extLst>
              <a:ext uri="{FF2B5EF4-FFF2-40B4-BE49-F238E27FC236}">
                <a16:creationId xmlns:a16="http://schemas.microsoft.com/office/drawing/2014/main" id="{900FE3BA-77EB-4D10-63F2-D8F39DB99679}"/>
              </a:ext>
            </a:extLst>
          </p:cNvPr>
          <p:cNvSpPr/>
          <p:nvPr/>
        </p:nvSpPr>
        <p:spPr>
          <a:xfrm>
            <a:off x="990600" y="2024900"/>
            <a:ext cx="12725400" cy="1975600"/>
          </a:xfrm>
          <a:prstGeom prst="downArrowCallout">
            <a:avLst/>
          </a:prstGeom>
          <a:solidFill>
            <a:srgbClr val="EFD5C9"/>
          </a:solidFill>
          <a:ln>
            <a:solidFill>
              <a:srgbClr val="CF62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rPr>
              <a:t>PROBLEM SPACE</a:t>
            </a:r>
          </a:p>
          <a:p>
            <a:pPr algn="ctr"/>
            <a:r>
              <a:rPr lang="en-US">
                <a:solidFill>
                  <a:sysClr val="windowText" lastClr="000000"/>
                </a:solidFill>
              </a:rPr>
              <a:t>How might we design a juicing experience that is engaging and fun for children, in order to increase their consumption of healthy fruit juice?</a:t>
            </a:r>
            <a:endParaRPr lang="en-AU">
              <a:solidFill>
                <a:sysClr val="windowText" lastClr="000000"/>
              </a:solidFill>
            </a:endParaRPr>
          </a:p>
        </p:txBody>
      </p:sp>
      <p:cxnSp>
        <p:nvCxnSpPr>
          <p:cNvPr id="14" name="Straight Connector 13">
            <a:extLst>
              <a:ext uri="{FF2B5EF4-FFF2-40B4-BE49-F238E27FC236}">
                <a16:creationId xmlns:a16="http://schemas.microsoft.com/office/drawing/2014/main" id="{89BC0438-FA48-1B6A-4047-0AC26A36ABCC}"/>
              </a:ext>
            </a:extLst>
          </p:cNvPr>
          <p:cNvCxnSpPr/>
          <p:nvPr/>
        </p:nvCxnSpPr>
        <p:spPr>
          <a:xfrm>
            <a:off x="7353300" y="4457700"/>
            <a:ext cx="0" cy="4191000"/>
          </a:xfrm>
          <a:prstGeom prst="line">
            <a:avLst/>
          </a:prstGeom>
          <a:ln>
            <a:solidFill>
              <a:srgbClr val="CF6245"/>
            </a:solidFill>
          </a:ln>
        </p:spPr>
        <p:style>
          <a:lnRef idx="1">
            <a:schemeClr val="accent6"/>
          </a:lnRef>
          <a:fillRef idx="0">
            <a:schemeClr val="accent6"/>
          </a:fillRef>
          <a:effectRef idx="0">
            <a:schemeClr val="accent6"/>
          </a:effectRef>
          <a:fontRef idx="minor">
            <a:schemeClr val="tx1"/>
          </a:fontRef>
        </p:style>
      </p:cxnSp>
      <p:sp>
        <p:nvSpPr>
          <p:cNvPr id="15" name="TextBox 14">
            <a:extLst>
              <a:ext uri="{FF2B5EF4-FFF2-40B4-BE49-F238E27FC236}">
                <a16:creationId xmlns:a16="http://schemas.microsoft.com/office/drawing/2014/main" id="{76DBC619-83EC-E0E0-DCA9-014F962C0898}"/>
              </a:ext>
            </a:extLst>
          </p:cNvPr>
          <p:cNvSpPr txBox="1"/>
          <p:nvPr/>
        </p:nvSpPr>
        <p:spPr>
          <a:xfrm>
            <a:off x="1295400" y="4686300"/>
            <a:ext cx="5410200" cy="2431435"/>
          </a:xfrm>
          <a:prstGeom prst="rect">
            <a:avLst/>
          </a:prstGeom>
          <a:noFill/>
        </p:spPr>
        <p:txBody>
          <a:bodyPr wrap="square" rtlCol="0">
            <a:spAutoFit/>
          </a:bodyPr>
          <a:lstStyle/>
          <a:p>
            <a:pPr algn="ctr"/>
            <a:r>
              <a:rPr lang="en-US" sz="2800" u="sng">
                <a:solidFill>
                  <a:srgbClr val="CF6245"/>
                </a:solidFill>
              </a:rPr>
              <a:t>AIM</a:t>
            </a:r>
          </a:p>
          <a:p>
            <a:pPr algn="ctr"/>
            <a:endParaRPr lang="en-US" sz="2800" u="sng">
              <a:solidFill>
                <a:srgbClr val="CF6245"/>
              </a:solidFill>
            </a:endParaRPr>
          </a:p>
          <a:p>
            <a:pPr algn="ctr"/>
            <a:r>
              <a:rPr lang="en-US" sz="2400" b="0" i="0">
                <a:solidFill>
                  <a:schemeClr val="tx1">
                    <a:lumMod val="95000"/>
                    <a:lumOff val="5000"/>
                  </a:schemeClr>
                </a:solidFill>
                <a:effectLst/>
                <a:latin typeface="Söhne"/>
              </a:rPr>
              <a:t>To design a juice-making experience that appeals to and engages children, </a:t>
            </a:r>
            <a:r>
              <a:rPr lang="en-US" sz="2400" b="0" i="0" u="sng">
                <a:solidFill>
                  <a:schemeClr val="tx1">
                    <a:lumMod val="95000"/>
                    <a:lumOff val="5000"/>
                  </a:schemeClr>
                </a:solidFill>
                <a:effectLst/>
                <a:latin typeface="Söhne"/>
              </a:rPr>
              <a:t>encouraging them to consume more juice </a:t>
            </a:r>
            <a:r>
              <a:rPr lang="en-US" sz="2400" b="0" i="0">
                <a:solidFill>
                  <a:schemeClr val="tx1">
                    <a:lumMod val="95000"/>
                    <a:lumOff val="5000"/>
                  </a:schemeClr>
                </a:solidFill>
                <a:effectLst/>
                <a:latin typeface="Söhne"/>
              </a:rPr>
              <a:t>in a healthy and enjoyable way.</a:t>
            </a:r>
            <a:endParaRPr lang="en-US" sz="2400"/>
          </a:p>
        </p:txBody>
      </p:sp>
      <p:sp>
        <p:nvSpPr>
          <p:cNvPr id="16" name="TextBox 15">
            <a:extLst>
              <a:ext uri="{FF2B5EF4-FFF2-40B4-BE49-F238E27FC236}">
                <a16:creationId xmlns:a16="http://schemas.microsoft.com/office/drawing/2014/main" id="{35F7A7F2-9E6D-C443-E78D-E4E5EDB4D17E}"/>
              </a:ext>
            </a:extLst>
          </p:cNvPr>
          <p:cNvSpPr txBox="1"/>
          <p:nvPr/>
        </p:nvSpPr>
        <p:spPr>
          <a:xfrm>
            <a:off x="8001001" y="4686299"/>
            <a:ext cx="5867399" cy="2431435"/>
          </a:xfrm>
          <a:prstGeom prst="rect">
            <a:avLst/>
          </a:prstGeom>
          <a:noFill/>
        </p:spPr>
        <p:txBody>
          <a:bodyPr wrap="square" rtlCol="0">
            <a:spAutoFit/>
          </a:bodyPr>
          <a:lstStyle/>
          <a:p>
            <a:pPr algn="ctr"/>
            <a:r>
              <a:rPr lang="en-US" sz="2800" u="sng">
                <a:solidFill>
                  <a:srgbClr val="CF6245"/>
                </a:solidFill>
              </a:rPr>
              <a:t>Objectives</a:t>
            </a:r>
          </a:p>
          <a:p>
            <a:pPr algn="ctr"/>
            <a:endParaRPr lang="en-US" sz="2800" u="sng">
              <a:solidFill>
                <a:srgbClr val="CF6245"/>
              </a:solidFill>
            </a:endParaRPr>
          </a:p>
          <a:p>
            <a:pPr marL="342900" indent="-342900" algn="ctr">
              <a:buFont typeface="Arial" panose="020B0604020202020204" pitchFamily="34" charset="0"/>
              <a:buChar char="•"/>
            </a:pPr>
            <a:r>
              <a:rPr lang="en-US" sz="2400" b="0" i="0">
                <a:solidFill>
                  <a:schemeClr val="tx1">
                    <a:lumMod val="95000"/>
                    <a:lumOff val="5000"/>
                  </a:schemeClr>
                </a:solidFill>
                <a:effectLst/>
                <a:latin typeface="Söhne"/>
              </a:rPr>
              <a:t>To make them feel involved in the process.</a:t>
            </a:r>
          </a:p>
          <a:p>
            <a:pPr marL="342900" indent="-342900" algn="ctr">
              <a:buFont typeface="Arial" panose="020B0604020202020204" pitchFamily="34" charset="0"/>
              <a:buChar char="•"/>
            </a:pPr>
            <a:endParaRPr lang="en-US" sz="2400">
              <a:solidFill>
                <a:schemeClr val="tx1">
                  <a:lumMod val="95000"/>
                  <a:lumOff val="5000"/>
                </a:schemeClr>
              </a:solidFill>
              <a:latin typeface="Söhne"/>
            </a:endParaRPr>
          </a:p>
          <a:p>
            <a:pPr marL="342900" indent="-342900" algn="ctr">
              <a:buFont typeface="Arial" panose="020B0604020202020204" pitchFamily="34" charset="0"/>
              <a:buChar char="•"/>
            </a:pPr>
            <a:r>
              <a:rPr lang="en-US" sz="2400">
                <a:solidFill>
                  <a:schemeClr val="tx1">
                    <a:lumMod val="95000"/>
                    <a:lumOff val="5000"/>
                  </a:schemeClr>
                </a:solidFill>
                <a:latin typeface="Söhne"/>
              </a:rPr>
              <a:t>To make the experience appealing to kids.</a:t>
            </a:r>
          </a:p>
          <a:p>
            <a:pPr algn="ctr"/>
            <a:endParaRPr lang="en-US" sz="2400"/>
          </a:p>
        </p:txBody>
      </p:sp>
    </p:spTree>
    <p:extLst>
      <p:ext uri="{BB962C8B-B14F-4D97-AF65-F5344CB8AC3E}">
        <p14:creationId xmlns:p14="http://schemas.microsoft.com/office/powerpoint/2010/main" val="1692177546"/>
      </p:ext>
    </p:extLst>
  </p:cSld>
  <p:clrMapOvr>
    <a:masterClrMapping/>
  </p:clrMapOvr>
  <mc:AlternateContent xmlns:mc="http://schemas.openxmlformats.org/markup-compatibility/2006">
    <mc:Choice xmlns:p14="http://schemas.microsoft.com/office/powerpoint/2010/main" Requires="p14">
      <p:transition spd="slow" p14:dur="2000" advTm="18612"/>
    </mc:Choice>
    <mc:Fallback>
      <p:transition spd="slow" advTm="1861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1113220" y="626186"/>
            <a:ext cx="16061560" cy="9034627"/>
          </a:xfrm>
          <a:prstGeom prst="rect">
            <a:avLst/>
          </a:prstGeom>
        </p:spPr>
      </p:pic>
      <p:sp>
        <p:nvSpPr>
          <p:cNvPr id="5" name="TextBox 5"/>
          <p:cNvSpPr txBox="1"/>
          <p:nvPr/>
        </p:nvSpPr>
        <p:spPr>
          <a:xfrm>
            <a:off x="9693152" y="8377251"/>
            <a:ext cx="7592070" cy="1077218"/>
          </a:xfrm>
          <a:prstGeom prst="rect">
            <a:avLst/>
          </a:prstGeom>
        </p:spPr>
        <p:txBody>
          <a:bodyPr lIns="0" tIns="0" rIns="0" bIns="0" rtlCol="0" anchor="t">
            <a:spAutoFit/>
          </a:bodyPr>
          <a:lstStyle/>
          <a:p>
            <a:pPr algn="r">
              <a:lnSpc>
                <a:spcPts val="8400"/>
              </a:lnSpc>
            </a:pPr>
            <a:r>
              <a:rPr lang="en-US" sz="7000" spc="-140">
                <a:solidFill>
                  <a:srgbClr val="994C38"/>
                </a:solidFill>
                <a:latin typeface="Tenor Sans"/>
              </a:rPr>
              <a:t>Selected Concept</a:t>
            </a:r>
          </a:p>
        </p:txBody>
      </p:sp>
      <p:sp>
        <p:nvSpPr>
          <p:cNvPr id="6" name="TextBox 6"/>
          <p:cNvSpPr txBox="1"/>
          <p:nvPr/>
        </p:nvSpPr>
        <p:spPr>
          <a:xfrm>
            <a:off x="13860511" y="9414148"/>
            <a:ext cx="3424711" cy="477575"/>
          </a:xfrm>
          <a:prstGeom prst="rect">
            <a:avLst/>
          </a:prstGeom>
        </p:spPr>
        <p:txBody>
          <a:bodyPr lIns="0" tIns="0" rIns="0" bIns="0" rtlCol="0" anchor="t">
            <a:spAutoFit/>
          </a:bodyPr>
          <a:lstStyle/>
          <a:p>
            <a:pPr algn="r">
              <a:lnSpc>
                <a:spcPts val="3900"/>
              </a:lnSpc>
            </a:pPr>
            <a:r>
              <a:rPr lang="en-US" sz="3000">
                <a:solidFill>
                  <a:srgbClr val="994C38"/>
                </a:solidFill>
                <a:latin typeface="Clear Sans Regular"/>
              </a:rPr>
              <a:t>Moody juicer</a:t>
            </a:r>
          </a:p>
        </p:txBody>
      </p:sp>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182508">
            <a:off x="2390817" y="7426093"/>
            <a:ext cx="3710600" cy="4033260"/>
          </a:xfrm>
          <a:prstGeom prst="rect">
            <a:avLst/>
          </a:prstGeom>
        </p:spPr>
      </p:pic>
      <p:sp>
        <p:nvSpPr>
          <p:cNvPr id="12" name="Rectangle 11">
            <a:extLst>
              <a:ext uri="{FF2B5EF4-FFF2-40B4-BE49-F238E27FC236}">
                <a16:creationId xmlns:a16="http://schemas.microsoft.com/office/drawing/2014/main" id="{A4EA4F9C-A19D-4E30-B57B-50072CED8519}"/>
              </a:ext>
            </a:extLst>
          </p:cNvPr>
          <p:cNvSpPr/>
          <p:nvPr/>
        </p:nvSpPr>
        <p:spPr>
          <a:xfrm>
            <a:off x="914400" y="8458876"/>
            <a:ext cx="1843453" cy="646331"/>
          </a:xfrm>
          <a:prstGeom prst="rect">
            <a:avLst/>
          </a:prstGeom>
          <a:noFill/>
        </p:spPr>
        <p:txBody>
          <a:bodyPr wrap="none" lIns="91440" tIns="45720" rIns="91440" bIns="45720">
            <a:spAutoFit/>
          </a:bodyPr>
          <a:lstStyle/>
          <a:p>
            <a:pPr algn="ctr"/>
            <a:r>
              <a:rPr lang="en-US" sz="3600" b="1" cap="none" spc="0">
                <a:ln w="6600">
                  <a:solidFill>
                    <a:schemeClr val="accent2"/>
                  </a:solidFill>
                  <a:prstDash val="solid"/>
                </a:ln>
                <a:solidFill>
                  <a:srgbClr val="FFFFFF"/>
                </a:solidFill>
                <a:effectLst>
                  <a:outerShdw dist="38100" dir="2700000" algn="tl" rotWithShape="0">
                    <a:schemeClr val="accent2"/>
                  </a:outerShdw>
                </a:effectLst>
              </a:rPr>
              <a:t>Play me!</a:t>
            </a:r>
          </a:p>
        </p:txBody>
      </p:sp>
      <p:cxnSp>
        <p:nvCxnSpPr>
          <p:cNvPr id="13" name="Straight Arrow Connector 12">
            <a:extLst>
              <a:ext uri="{FF2B5EF4-FFF2-40B4-BE49-F238E27FC236}">
                <a16:creationId xmlns:a16="http://schemas.microsoft.com/office/drawing/2014/main" id="{B7C76C70-0AC9-50F5-C8DA-FD60DEDD668E}"/>
              </a:ext>
            </a:extLst>
          </p:cNvPr>
          <p:cNvCxnSpPr/>
          <p:nvPr/>
        </p:nvCxnSpPr>
        <p:spPr>
          <a:xfrm>
            <a:off x="1676400" y="9105207"/>
            <a:ext cx="0" cy="45254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2"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48062" y="-1515515"/>
            <a:ext cx="8078447" cy="6389317"/>
          </a:xfrm>
          <a:prstGeom prst="rect">
            <a:avLst/>
          </a:prstGeom>
        </p:spPr>
      </p:pic>
    </p:spTree>
    <p:extLst>
      <p:ext uri="{BB962C8B-B14F-4D97-AF65-F5344CB8AC3E}">
        <p14:creationId xmlns:p14="http://schemas.microsoft.com/office/powerpoint/2010/main" val="4017193493"/>
      </p:ext>
    </p:extLst>
  </p:cSld>
  <p:clrMapOvr>
    <a:masterClrMapping/>
  </p:clrMapOvr>
  <mc:AlternateContent xmlns:mc="http://schemas.openxmlformats.org/markup-compatibility/2006">
    <mc:Choice xmlns:p14="http://schemas.microsoft.com/office/powerpoint/2010/main" Requires="p14">
      <p:transition spd="slow" p14:dur="2000" advTm="5536"/>
    </mc:Choice>
    <mc:Fallback>
      <p:transition spd="slow" advTm="5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380714">
            <a:off x="12666949" y="333280"/>
            <a:ext cx="11784498" cy="962043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00577">
            <a:off x="15327226" y="8448596"/>
            <a:ext cx="3562696" cy="1619407"/>
          </a:xfrm>
          <a:prstGeom prst="rect">
            <a:avLst/>
          </a:prstGeom>
        </p:spPr>
      </p:pic>
      <p:sp>
        <p:nvSpPr>
          <p:cNvPr id="6" name="TextBox 6"/>
          <p:cNvSpPr txBox="1"/>
          <p:nvPr/>
        </p:nvSpPr>
        <p:spPr>
          <a:xfrm>
            <a:off x="14401800" y="4078027"/>
            <a:ext cx="4032799" cy="3231654"/>
          </a:xfrm>
          <a:prstGeom prst="rect">
            <a:avLst/>
          </a:prstGeom>
        </p:spPr>
        <p:txBody>
          <a:bodyPr wrap="square" lIns="0" tIns="0" rIns="0" bIns="0" rtlCol="0" anchor="t">
            <a:spAutoFit/>
          </a:bodyPr>
          <a:lstStyle/>
          <a:p>
            <a:pPr>
              <a:lnSpc>
                <a:spcPts val="8400"/>
              </a:lnSpc>
            </a:pPr>
            <a:r>
              <a:rPr lang="en-US" sz="7000" spc="-140">
                <a:solidFill>
                  <a:srgbClr val="994C38"/>
                </a:solidFill>
                <a:latin typeface="Tenor Sans"/>
              </a:rPr>
              <a:t>Scenarios/Story Board</a:t>
            </a:r>
          </a:p>
        </p:txBody>
      </p:sp>
      <p:pic>
        <p:nvPicPr>
          <p:cNvPr id="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345740">
            <a:off x="12058057" y="-1389141"/>
            <a:ext cx="4901306" cy="3199216"/>
          </a:xfrm>
          <a:prstGeom prst="rect">
            <a:avLst/>
          </a:prstGeom>
        </p:spPr>
      </p:pic>
      <p:pic>
        <p:nvPicPr>
          <p:cNvPr id="12" name="Picture 11">
            <a:extLst>
              <a:ext uri="{FF2B5EF4-FFF2-40B4-BE49-F238E27FC236}">
                <a16:creationId xmlns:a16="http://schemas.microsoft.com/office/drawing/2014/main" id="{BA2B7CC4-9C39-4D50-ADF2-8CAC6CBDB2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4777" y="88826"/>
            <a:ext cx="12445999" cy="9334500"/>
          </a:xfrm>
          <a:prstGeom prst="rect">
            <a:avLst/>
          </a:prstGeom>
        </p:spPr>
      </p:pic>
      <p:sp>
        <p:nvSpPr>
          <p:cNvPr id="13" name="TextBox 12">
            <a:extLst>
              <a:ext uri="{FF2B5EF4-FFF2-40B4-BE49-F238E27FC236}">
                <a16:creationId xmlns:a16="http://schemas.microsoft.com/office/drawing/2014/main" id="{D14DE337-5FA4-4A14-BBF5-2B5A6C413EB6}"/>
              </a:ext>
            </a:extLst>
          </p:cNvPr>
          <p:cNvSpPr txBox="1"/>
          <p:nvPr/>
        </p:nvSpPr>
        <p:spPr>
          <a:xfrm>
            <a:off x="609600" y="4229100"/>
            <a:ext cx="3810000" cy="830997"/>
          </a:xfrm>
          <a:prstGeom prst="rect">
            <a:avLst/>
          </a:prstGeom>
          <a:noFill/>
        </p:spPr>
        <p:txBody>
          <a:bodyPr wrap="square" rtlCol="0">
            <a:spAutoFit/>
          </a:bodyPr>
          <a:lstStyle/>
          <a:p>
            <a:r>
              <a:rPr lang="en-US" sz="1600">
                <a:latin typeface="Ink Free" panose="03080402000500000000" pitchFamily="66" charset="0"/>
              </a:rPr>
              <a:t>Jay turns to leave the kitchen and spots an interactive juicer with a moody face on the counter.</a:t>
            </a:r>
          </a:p>
        </p:txBody>
      </p:sp>
      <p:sp>
        <p:nvSpPr>
          <p:cNvPr id="14" name="TextBox 13">
            <a:extLst>
              <a:ext uri="{FF2B5EF4-FFF2-40B4-BE49-F238E27FC236}">
                <a16:creationId xmlns:a16="http://schemas.microsoft.com/office/drawing/2014/main" id="{99604085-68D1-43CB-B471-4D6204E30013}"/>
              </a:ext>
            </a:extLst>
          </p:cNvPr>
          <p:cNvSpPr txBox="1"/>
          <p:nvPr/>
        </p:nvSpPr>
        <p:spPr>
          <a:xfrm>
            <a:off x="4953000" y="4229099"/>
            <a:ext cx="3810000" cy="584775"/>
          </a:xfrm>
          <a:prstGeom prst="rect">
            <a:avLst/>
          </a:prstGeom>
          <a:noFill/>
        </p:spPr>
        <p:txBody>
          <a:bodyPr wrap="square" rtlCol="0">
            <a:spAutoFit/>
          </a:bodyPr>
          <a:lstStyle/>
          <a:p>
            <a:r>
              <a:rPr lang="en-US" sz="1600">
                <a:latin typeface="Ink Free" panose="03080402000500000000" pitchFamily="66" charset="0"/>
              </a:rPr>
              <a:t>The juicer is in a "lazy" mood and does not want to make juice.</a:t>
            </a:r>
          </a:p>
        </p:txBody>
      </p:sp>
      <p:sp>
        <p:nvSpPr>
          <p:cNvPr id="15" name="TextBox 14">
            <a:extLst>
              <a:ext uri="{FF2B5EF4-FFF2-40B4-BE49-F238E27FC236}">
                <a16:creationId xmlns:a16="http://schemas.microsoft.com/office/drawing/2014/main" id="{70EA9DDC-5D0A-4476-8B87-323C93A55107}"/>
              </a:ext>
            </a:extLst>
          </p:cNvPr>
          <p:cNvSpPr txBox="1"/>
          <p:nvPr/>
        </p:nvSpPr>
        <p:spPr>
          <a:xfrm>
            <a:off x="9099659" y="4152900"/>
            <a:ext cx="3391389" cy="830997"/>
          </a:xfrm>
          <a:prstGeom prst="rect">
            <a:avLst/>
          </a:prstGeom>
          <a:noFill/>
        </p:spPr>
        <p:txBody>
          <a:bodyPr wrap="square" rtlCol="0">
            <a:spAutoFit/>
          </a:bodyPr>
          <a:lstStyle/>
          <a:p>
            <a:r>
              <a:rPr lang="en-US" sz="1600">
                <a:latin typeface="Ink Free" panose="03080402000500000000" pitchFamily="66" charset="0"/>
              </a:rPr>
              <a:t>Jay remembers the instructions and gently shakes the juicer to wake it up and make it more active.</a:t>
            </a:r>
          </a:p>
        </p:txBody>
      </p:sp>
      <p:sp>
        <p:nvSpPr>
          <p:cNvPr id="17" name="TextBox 16">
            <a:extLst>
              <a:ext uri="{FF2B5EF4-FFF2-40B4-BE49-F238E27FC236}">
                <a16:creationId xmlns:a16="http://schemas.microsoft.com/office/drawing/2014/main" id="{9524CB1B-186C-4131-9A84-65F118DE5FFA}"/>
              </a:ext>
            </a:extLst>
          </p:cNvPr>
          <p:cNvSpPr txBox="1"/>
          <p:nvPr/>
        </p:nvSpPr>
        <p:spPr>
          <a:xfrm>
            <a:off x="533400" y="9367177"/>
            <a:ext cx="3810000" cy="584775"/>
          </a:xfrm>
          <a:prstGeom prst="rect">
            <a:avLst/>
          </a:prstGeom>
          <a:noFill/>
        </p:spPr>
        <p:txBody>
          <a:bodyPr wrap="square" rtlCol="0">
            <a:spAutoFit/>
          </a:bodyPr>
          <a:lstStyle/>
          <a:p>
            <a:r>
              <a:rPr lang="en-US" sz="1600">
                <a:latin typeface="Ink Free" panose="03080402000500000000" pitchFamily="66" charset="0"/>
              </a:rPr>
              <a:t>Feeling energetic from all the shaking juicer now </a:t>
            </a:r>
            <a:r>
              <a:rPr lang="en-US" sz="1600" err="1">
                <a:latin typeface="Ink Free" panose="03080402000500000000" pitchFamily="66" charset="0"/>
              </a:rPr>
              <a:t>happliy</a:t>
            </a:r>
            <a:r>
              <a:rPr lang="en-US" sz="1600">
                <a:latin typeface="Ink Free" panose="03080402000500000000" pitchFamily="66" charset="0"/>
              </a:rPr>
              <a:t> makes juice</a:t>
            </a:r>
          </a:p>
        </p:txBody>
      </p:sp>
      <p:sp>
        <p:nvSpPr>
          <p:cNvPr id="18" name="TextBox 17">
            <a:extLst>
              <a:ext uri="{FF2B5EF4-FFF2-40B4-BE49-F238E27FC236}">
                <a16:creationId xmlns:a16="http://schemas.microsoft.com/office/drawing/2014/main" id="{A461E5FA-9888-469D-96D8-8BAB02FCD036}"/>
              </a:ext>
            </a:extLst>
          </p:cNvPr>
          <p:cNvSpPr txBox="1"/>
          <p:nvPr/>
        </p:nvSpPr>
        <p:spPr>
          <a:xfrm>
            <a:off x="4941498" y="9367177"/>
            <a:ext cx="3810000" cy="584775"/>
          </a:xfrm>
          <a:prstGeom prst="rect">
            <a:avLst/>
          </a:prstGeom>
          <a:noFill/>
        </p:spPr>
        <p:txBody>
          <a:bodyPr wrap="square" rtlCol="0">
            <a:spAutoFit/>
          </a:bodyPr>
          <a:lstStyle/>
          <a:p>
            <a:r>
              <a:rPr lang="en-US" sz="1600">
                <a:latin typeface="Ink Free" panose="03080402000500000000" pitchFamily="66" charset="0"/>
              </a:rPr>
              <a:t>Meanwhile his kid is watching all this and now wants to play with juicer herself.</a:t>
            </a:r>
          </a:p>
        </p:txBody>
      </p:sp>
      <p:sp>
        <p:nvSpPr>
          <p:cNvPr id="19" name="TextBox 18">
            <a:extLst>
              <a:ext uri="{FF2B5EF4-FFF2-40B4-BE49-F238E27FC236}">
                <a16:creationId xmlns:a16="http://schemas.microsoft.com/office/drawing/2014/main" id="{0D37371F-C302-4EFB-B67C-062249919A38}"/>
              </a:ext>
            </a:extLst>
          </p:cNvPr>
          <p:cNvSpPr txBox="1"/>
          <p:nvPr/>
        </p:nvSpPr>
        <p:spPr>
          <a:xfrm>
            <a:off x="9169956" y="9423326"/>
            <a:ext cx="3391389" cy="830997"/>
          </a:xfrm>
          <a:prstGeom prst="rect">
            <a:avLst/>
          </a:prstGeom>
          <a:noFill/>
        </p:spPr>
        <p:txBody>
          <a:bodyPr wrap="square" rtlCol="0">
            <a:spAutoFit/>
          </a:bodyPr>
          <a:lstStyle/>
          <a:p>
            <a:r>
              <a:rPr lang="en-US" sz="1600">
                <a:latin typeface="Ink Free" panose="03080402000500000000" pitchFamily="66" charset="0"/>
              </a:rPr>
              <a:t>But now juicer is “sad” because it must make juice again. What will she have to do to get it to juice?</a:t>
            </a:r>
          </a:p>
        </p:txBody>
      </p:sp>
    </p:spTree>
    <p:custDataLst>
      <p:tags r:id="rId1"/>
    </p:custDataLst>
    <p:extLst>
      <p:ext uri="{BB962C8B-B14F-4D97-AF65-F5344CB8AC3E}">
        <p14:creationId xmlns:p14="http://schemas.microsoft.com/office/powerpoint/2010/main" val="3535846621"/>
      </p:ext>
    </p:extLst>
  </p:cSld>
  <p:clrMapOvr>
    <a:masterClrMapping/>
  </p:clrMapOvr>
  <mc:AlternateContent xmlns:mc="http://schemas.openxmlformats.org/markup-compatibility/2006">
    <mc:Choice xmlns:p14="http://schemas.microsoft.com/office/powerpoint/2010/main" Requires="p14">
      <p:transition spd="slow" p14:dur="2000" advTm="24089"/>
    </mc:Choice>
    <mc:Fallback>
      <p:transition spd="slow" advTm="240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449703" y="-4942400"/>
            <a:ext cx="14554786" cy="1188199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994608">
            <a:off x="-2693893" y="-3013058"/>
            <a:ext cx="5391437" cy="3519138"/>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00577">
            <a:off x="5339267" y="5408463"/>
            <a:ext cx="3918966" cy="1781348"/>
          </a:xfrm>
          <a:prstGeom prst="rect">
            <a:avLst/>
          </a:prstGeom>
        </p:spPr>
      </p:pic>
      <p:sp>
        <p:nvSpPr>
          <p:cNvPr id="6" name="TextBox 6"/>
          <p:cNvSpPr txBox="1"/>
          <p:nvPr/>
        </p:nvSpPr>
        <p:spPr>
          <a:xfrm>
            <a:off x="1404804" y="635326"/>
            <a:ext cx="4614996" cy="3231654"/>
          </a:xfrm>
          <a:prstGeom prst="rect">
            <a:avLst/>
          </a:prstGeom>
        </p:spPr>
        <p:txBody>
          <a:bodyPr wrap="square" lIns="0" tIns="0" rIns="0" bIns="0" rtlCol="0" anchor="t">
            <a:spAutoFit/>
          </a:bodyPr>
          <a:lstStyle/>
          <a:p>
            <a:pPr>
              <a:lnSpc>
                <a:spcPts val="8400"/>
              </a:lnSpc>
            </a:pPr>
            <a:r>
              <a:rPr lang="en-US" sz="7000" spc="-140">
                <a:solidFill>
                  <a:srgbClr val="994C38"/>
                </a:solidFill>
                <a:latin typeface="Tenor Sans"/>
              </a:rPr>
              <a:t>Scope – Setting constraints</a:t>
            </a:r>
          </a:p>
        </p:txBody>
      </p:sp>
      <p:grpSp>
        <p:nvGrpSpPr>
          <p:cNvPr id="7" name="Group 4">
            <a:extLst>
              <a:ext uri="{FF2B5EF4-FFF2-40B4-BE49-F238E27FC236}">
                <a16:creationId xmlns:a16="http://schemas.microsoft.com/office/drawing/2014/main" id="{CE1B68F6-D723-9D43-235D-0FBAEA14870A}"/>
              </a:ext>
            </a:extLst>
          </p:cNvPr>
          <p:cNvGrpSpPr/>
          <p:nvPr/>
        </p:nvGrpSpPr>
        <p:grpSpPr>
          <a:xfrm>
            <a:off x="2015400" y="7505700"/>
            <a:ext cx="8008800" cy="1782701"/>
            <a:chOff x="0" y="-47625"/>
            <a:chExt cx="10678400" cy="2376936"/>
          </a:xfrm>
        </p:grpSpPr>
        <p:sp>
          <p:nvSpPr>
            <p:cNvPr id="10" name="TextBox 5">
              <a:extLst>
                <a:ext uri="{FF2B5EF4-FFF2-40B4-BE49-F238E27FC236}">
                  <a16:creationId xmlns:a16="http://schemas.microsoft.com/office/drawing/2014/main" id="{052D1BE4-3D55-2DB6-3EE7-32241EC46939}"/>
                </a:ext>
              </a:extLst>
            </p:cNvPr>
            <p:cNvSpPr txBox="1"/>
            <p:nvPr/>
          </p:nvSpPr>
          <p:spPr>
            <a:xfrm>
              <a:off x="0" y="-47625"/>
              <a:ext cx="10678400" cy="581356"/>
            </a:xfrm>
            <a:prstGeom prst="rect">
              <a:avLst/>
            </a:prstGeom>
          </p:spPr>
          <p:txBody>
            <a:bodyPr lIns="0" tIns="0" rIns="0" bIns="0" rtlCol="0" anchor="t">
              <a:spAutoFit/>
            </a:bodyPr>
            <a:lstStyle/>
            <a:p>
              <a:pPr>
                <a:lnSpc>
                  <a:spcPts val="3359"/>
                </a:lnSpc>
                <a:spcBef>
                  <a:spcPct val="0"/>
                </a:spcBef>
              </a:pPr>
              <a:r>
                <a:rPr lang="en-US" sz="3200">
                  <a:solidFill>
                    <a:srgbClr val="994C38"/>
                  </a:solidFill>
                  <a:latin typeface="Clear Sans Regular Bold"/>
                </a:rPr>
                <a:t>Design Heuristics to be followed</a:t>
              </a:r>
            </a:p>
          </p:txBody>
        </p:sp>
        <p:sp>
          <p:nvSpPr>
            <p:cNvPr id="12" name="TextBox 6">
              <a:extLst>
                <a:ext uri="{FF2B5EF4-FFF2-40B4-BE49-F238E27FC236}">
                  <a16:creationId xmlns:a16="http://schemas.microsoft.com/office/drawing/2014/main" id="{2F41C7AA-903E-E11C-4366-B0975A6F556D}"/>
                </a:ext>
              </a:extLst>
            </p:cNvPr>
            <p:cNvSpPr txBox="1"/>
            <p:nvPr/>
          </p:nvSpPr>
          <p:spPr>
            <a:xfrm>
              <a:off x="0" y="878058"/>
              <a:ext cx="10678400" cy="1451253"/>
            </a:xfrm>
            <a:prstGeom prst="rect">
              <a:avLst/>
            </a:prstGeom>
          </p:spPr>
          <p:txBody>
            <a:bodyPr lIns="0" tIns="0" rIns="0" bIns="0" rtlCol="0" anchor="t">
              <a:spAutoFit/>
            </a:bodyPr>
            <a:lstStyle/>
            <a:p>
              <a:pPr marL="453390" lvl="1" indent="-226695">
                <a:lnSpc>
                  <a:spcPts val="2940"/>
                </a:lnSpc>
                <a:buFont typeface="Arial"/>
                <a:buChar char="•"/>
              </a:pPr>
              <a:r>
                <a:rPr lang="en-US" sz="2100">
                  <a:solidFill>
                    <a:srgbClr val="994C38"/>
                  </a:solidFill>
                  <a:latin typeface="Clear Sans Regular"/>
                </a:rPr>
                <a:t>Visibility of system status</a:t>
              </a:r>
            </a:p>
            <a:p>
              <a:pPr marL="453390" lvl="1" indent="-226695">
                <a:lnSpc>
                  <a:spcPts val="2940"/>
                </a:lnSpc>
                <a:buFont typeface="Arial"/>
                <a:buChar char="•"/>
              </a:pPr>
              <a:r>
                <a:rPr lang="en-US" sz="2100">
                  <a:solidFill>
                    <a:srgbClr val="994C38"/>
                  </a:solidFill>
                  <a:latin typeface="Clear Sans Regular"/>
                </a:rPr>
                <a:t>Match between system and real world</a:t>
              </a:r>
            </a:p>
            <a:p>
              <a:pPr marL="453390" lvl="1" indent="-226695">
                <a:lnSpc>
                  <a:spcPts val="2940"/>
                </a:lnSpc>
                <a:buFont typeface="Arial"/>
                <a:buChar char="•"/>
              </a:pPr>
              <a:r>
                <a:rPr lang="en-US" sz="2100">
                  <a:solidFill>
                    <a:srgbClr val="994C38"/>
                  </a:solidFill>
                  <a:latin typeface="Clear Sans Regular"/>
                </a:rPr>
                <a:t>Recognition rather than recall</a:t>
              </a:r>
            </a:p>
          </p:txBody>
        </p:sp>
      </p:grpSp>
      <p:grpSp>
        <p:nvGrpSpPr>
          <p:cNvPr id="14" name="Group 4">
            <a:extLst>
              <a:ext uri="{FF2B5EF4-FFF2-40B4-BE49-F238E27FC236}">
                <a16:creationId xmlns:a16="http://schemas.microsoft.com/office/drawing/2014/main" id="{907786A7-D603-6541-7ABA-885D705ECB9F}"/>
              </a:ext>
            </a:extLst>
          </p:cNvPr>
          <p:cNvGrpSpPr/>
          <p:nvPr/>
        </p:nvGrpSpPr>
        <p:grpSpPr>
          <a:xfrm>
            <a:off x="10105083" y="3241211"/>
            <a:ext cx="7344717" cy="5129772"/>
            <a:chOff x="0" y="-47625"/>
            <a:chExt cx="10678400" cy="6839698"/>
          </a:xfrm>
        </p:grpSpPr>
        <p:sp>
          <p:nvSpPr>
            <p:cNvPr id="16" name="TextBox 5">
              <a:extLst>
                <a:ext uri="{FF2B5EF4-FFF2-40B4-BE49-F238E27FC236}">
                  <a16:creationId xmlns:a16="http://schemas.microsoft.com/office/drawing/2014/main" id="{CFBB306D-29DF-BEDA-AF4A-FA230FFF51BF}"/>
                </a:ext>
              </a:extLst>
            </p:cNvPr>
            <p:cNvSpPr txBox="1"/>
            <p:nvPr/>
          </p:nvSpPr>
          <p:spPr>
            <a:xfrm>
              <a:off x="0" y="-47625"/>
              <a:ext cx="10678400" cy="581356"/>
            </a:xfrm>
            <a:prstGeom prst="rect">
              <a:avLst/>
            </a:prstGeom>
          </p:spPr>
          <p:txBody>
            <a:bodyPr lIns="0" tIns="0" rIns="0" bIns="0" rtlCol="0" anchor="t">
              <a:spAutoFit/>
            </a:bodyPr>
            <a:lstStyle/>
            <a:p>
              <a:pPr>
                <a:lnSpc>
                  <a:spcPts val="3359"/>
                </a:lnSpc>
                <a:spcBef>
                  <a:spcPct val="0"/>
                </a:spcBef>
              </a:pPr>
              <a:r>
                <a:rPr lang="en-US" sz="3200">
                  <a:solidFill>
                    <a:srgbClr val="994C38"/>
                  </a:solidFill>
                  <a:latin typeface="Clear Sans Regular Bold"/>
                </a:rPr>
                <a:t>Project Scope</a:t>
              </a:r>
            </a:p>
          </p:txBody>
        </p:sp>
        <p:sp>
          <p:nvSpPr>
            <p:cNvPr id="17" name="TextBox 6">
              <a:extLst>
                <a:ext uri="{FF2B5EF4-FFF2-40B4-BE49-F238E27FC236}">
                  <a16:creationId xmlns:a16="http://schemas.microsoft.com/office/drawing/2014/main" id="{C6FB3D16-AE88-6330-FB3A-8A052AA93D0F}"/>
                </a:ext>
              </a:extLst>
            </p:cNvPr>
            <p:cNvSpPr txBox="1"/>
            <p:nvPr/>
          </p:nvSpPr>
          <p:spPr>
            <a:xfrm>
              <a:off x="0" y="878058"/>
              <a:ext cx="10678400" cy="5914015"/>
            </a:xfrm>
            <a:prstGeom prst="rect">
              <a:avLst/>
            </a:prstGeom>
          </p:spPr>
          <p:txBody>
            <a:bodyPr lIns="0" tIns="0" rIns="0" bIns="0" rtlCol="0" anchor="t">
              <a:spAutoFit/>
            </a:bodyPr>
            <a:lstStyle/>
            <a:p>
              <a:pPr marL="226695" lvl="1">
                <a:lnSpc>
                  <a:spcPts val="2940"/>
                </a:lnSpc>
              </a:pPr>
              <a:r>
                <a:rPr lang="en-US" sz="2100">
                  <a:solidFill>
                    <a:srgbClr val="994C38"/>
                  </a:solidFill>
                  <a:latin typeface="Clear Sans Regular"/>
                </a:rPr>
                <a:t>The goal of this project is to design and develop an interactive juicer that appeals to parents who want their kids to drink more juice. The juicer will feature different moods such as happy, sad, lazy, and surprised, and will use various forms of interaction to engage users in the juice-making process. The project will include the following key features:</a:t>
              </a:r>
            </a:p>
            <a:p>
              <a:pPr marL="910590" lvl="2" indent="-226695">
                <a:lnSpc>
                  <a:spcPts val="2940"/>
                </a:lnSpc>
                <a:buFont typeface="Arial"/>
                <a:buChar char="•"/>
              </a:pPr>
              <a:r>
                <a:rPr lang="en-US" sz="2100">
                  <a:solidFill>
                    <a:srgbClr val="994C38"/>
                  </a:solidFill>
                  <a:latin typeface="Clear Sans Regular"/>
                </a:rPr>
                <a:t>Display to show system status.</a:t>
              </a:r>
            </a:p>
            <a:p>
              <a:pPr marL="910590" lvl="2" indent="-226695">
                <a:lnSpc>
                  <a:spcPts val="2940"/>
                </a:lnSpc>
                <a:buFont typeface="Arial"/>
                <a:buChar char="•"/>
              </a:pPr>
              <a:r>
                <a:rPr lang="en-US" sz="2100">
                  <a:solidFill>
                    <a:srgbClr val="994C38"/>
                  </a:solidFill>
                  <a:latin typeface="Clear Sans Regular"/>
                </a:rPr>
                <a:t>Different moods to match between system and real world.</a:t>
              </a:r>
            </a:p>
            <a:p>
              <a:pPr marL="910590" lvl="2" indent="-226695">
                <a:lnSpc>
                  <a:spcPts val="2940"/>
                </a:lnSpc>
                <a:buFont typeface="Arial"/>
                <a:buChar char="•"/>
              </a:pPr>
              <a:r>
                <a:rPr lang="en-US" sz="2100">
                  <a:solidFill>
                    <a:srgbClr val="994C38"/>
                  </a:solidFill>
                  <a:latin typeface="Clear Sans Regular"/>
                </a:rPr>
                <a:t>Indications for user to know what to do when juicer is in some mood.</a:t>
              </a:r>
            </a:p>
          </p:txBody>
        </p:sp>
      </p:grpSp>
    </p:spTree>
  </p:cSld>
  <p:clrMapOvr>
    <a:masterClrMapping/>
  </p:clrMapOvr>
  <mc:AlternateContent xmlns:mc="http://schemas.openxmlformats.org/markup-compatibility/2006">
    <mc:Choice xmlns:p14="http://schemas.microsoft.com/office/powerpoint/2010/main" Requires="p14">
      <p:transition spd="slow" p14:dur="2000" advTm="51418"/>
    </mc:Choice>
    <mc:Fallback>
      <p:transition spd="slow" advTm="5141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wall, indoor&#10;&#10;Description automatically generated">
            <a:extLst>
              <a:ext uri="{FF2B5EF4-FFF2-40B4-BE49-F238E27FC236}">
                <a16:creationId xmlns:a16="http://schemas.microsoft.com/office/drawing/2014/main" id="{0883A172-2C22-E800-48D4-3CF01EB2BE37}"/>
              </a:ext>
            </a:extLst>
          </p:cNvPr>
          <p:cNvPicPr>
            <a:picLocks noChangeAspect="1"/>
          </p:cNvPicPr>
          <p:nvPr/>
        </p:nvPicPr>
        <p:blipFill rotWithShape="1">
          <a:blip r:embed="rId3">
            <a:extLst>
              <a:ext uri="{28A0092B-C50C-407E-A947-70E740481C1C}">
                <a14:useLocalDpi xmlns:a14="http://schemas.microsoft.com/office/drawing/2010/main" val="0"/>
              </a:ext>
            </a:extLst>
          </a:blip>
          <a:srcRect l="33899" t="-65" r="21314" b="65"/>
          <a:stretch/>
        </p:blipFill>
        <p:spPr>
          <a:xfrm rot="5400000">
            <a:off x="5443324" y="-2003836"/>
            <a:ext cx="7428174" cy="1243871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82508">
            <a:off x="5213971" y="7409847"/>
            <a:ext cx="3710600" cy="4033260"/>
          </a:xfrm>
          <a:prstGeom prst="rect">
            <a:avLst/>
          </a:prstGeom>
        </p:spPr>
      </p:pic>
      <p:sp>
        <p:nvSpPr>
          <p:cNvPr id="5" name="TextBox 5"/>
          <p:cNvSpPr txBox="1"/>
          <p:nvPr/>
        </p:nvSpPr>
        <p:spPr>
          <a:xfrm>
            <a:off x="9667230" y="8120167"/>
            <a:ext cx="7592070" cy="1077218"/>
          </a:xfrm>
          <a:prstGeom prst="rect">
            <a:avLst/>
          </a:prstGeom>
        </p:spPr>
        <p:txBody>
          <a:bodyPr lIns="0" tIns="0" rIns="0" bIns="0" rtlCol="0" anchor="t">
            <a:spAutoFit/>
          </a:bodyPr>
          <a:lstStyle/>
          <a:p>
            <a:pPr algn="r">
              <a:lnSpc>
                <a:spcPts val="8400"/>
              </a:lnSpc>
            </a:pPr>
            <a:r>
              <a:rPr lang="en-US" sz="7000" spc="-140">
                <a:solidFill>
                  <a:srgbClr val="994C38"/>
                </a:solidFill>
                <a:latin typeface="Tenor Sans"/>
              </a:rPr>
              <a:t>Milestone 1</a:t>
            </a:r>
          </a:p>
        </p:txBody>
      </p:sp>
      <p:sp>
        <p:nvSpPr>
          <p:cNvPr id="6" name="TextBox 6"/>
          <p:cNvSpPr txBox="1"/>
          <p:nvPr/>
        </p:nvSpPr>
        <p:spPr>
          <a:xfrm>
            <a:off x="13834589" y="9157065"/>
            <a:ext cx="3424711" cy="969111"/>
          </a:xfrm>
          <a:prstGeom prst="rect">
            <a:avLst/>
          </a:prstGeom>
        </p:spPr>
        <p:txBody>
          <a:bodyPr lIns="0" tIns="0" rIns="0" bIns="0" rtlCol="0" anchor="t">
            <a:spAutoFit/>
          </a:bodyPr>
          <a:lstStyle/>
          <a:p>
            <a:pPr algn="r">
              <a:lnSpc>
                <a:spcPts val="3900"/>
              </a:lnSpc>
            </a:pPr>
            <a:r>
              <a:rPr lang="en-US" sz="3000">
                <a:solidFill>
                  <a:srgbClr val="994C38"/>
                </a:solidFill>
                <a:latin typeface="Clear Sans Regular"/>
              </a:rPr>
              <a:t>Improve form of juicer</a:t>
            </a:r>
          </a:p>
        </p:txBody>
      </p:sp>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86200" y="-1790700"/>
            <a:ext cx="8078447" cy="6389317"/>
          </a:xfrm>
          <a:prstGeom prst="rect">
            <a:avLst/>
          </a:prstGeom>
        </p:spPr>
      </p:pic>
      <p:pic>
        <p:nvPicPr>
          <p:cNvPr id="8" name="Picture 7" descr="A child playing with a toy&#10;&#10;Description automatically generated with low confidence">
            <a:extLst>
              <a:ext uri="{FF2B5EF4-FFF2-40B4-BE49-F238E27FC236}">
                <a16:creationId xmlns:a16="http://schemas.microsoft.com/office/drawing/2014/main" id="{3F2D7680-5A16-67DF-CD8C-E66B3F3D13BC}"/>
              </a:ext>
            </a:extLst>
          </p:cNvPr>
          <p:cNvPicPr>
            <a:picLocks noChangeAspect="1"/>
          </p:cNvPicPr>
          <p:nvPr/>
        </p:nvPicPr>
        <p:blipFill rotWithShape="1">
          <a:blip r:embed="rId8">
            <a:extLst>
              <a:ext uri="{28A0092B-C50C-407E-A947-70E740481C1C}">
                <a14:useLocalDpi xmlns:a14="http://schemas.microsoft.com/office/drawing/2010/main" val="0"/>
              </a:ext>
            </a:extLst>
          </a:blip>
          <a:srcRect l="9445" t="7778" b="20013"/>
          <a:stretch/>
        </p:blipFill>
        <p:spPr>
          <a:xfrm>
            <a:off x="2956169" y="475800"/>
            <a:ext cx="12420600" cy="742817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244"/>
    </mc:Choice>
    <mc:Fallback>
      <p:transition spd="slow" advTm="122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7" objId="7"/>
        <p14:stopEvt time="12244" objId="7"/>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71818" y="-512930"/>
            <a:ext cx="14136818" cy="12003443"/>
          </a:xfrm>
          <a:prstGeom prst="rect">
            <a:avLst/>
          </a:prstGeom>
        </p:spPr>
      </p:pic>
      <p:sp>
        <p:nvSpPr>
          <p:cNvPr id="3" name="TextBox 3"/>
          <p:cNvSpPr txBox="1"/>
          <p:nvPr/>
        </p:nvSpPr>
        <p:spPr>
          <a:xfrm>
            <a:off x="1377043" y="3056151"/>
            <a:ext cx="8071757" cy="1077218"/>
          </a:xfrm>
          <a:prstGeom prst="rect">
            <a:avLst/>
          </a:prstGeom>
        </p:spPr>
        <p:txBody>
          <a:bodyPr wrap="square" lIns="0" tIns="0" rIns="0" bIns="0" rtlCol="0" anchor="t">
            <a:spAutoFit/>
          </a:bodyPr>
          <a:lstStyle/>
          <a:p>
            <a:pPr>
              <a:lnSpc>
                <a:spcPts val="8400"/>
              </a:lnSpc>
            </a:pPr>
            <a:r>
              <a:rPr lang="en-US" sz="7000" spc="-140">
                <a:solidFill>
                  <a:srgbClr val="994C38"/>
                </a:solidFill>
                <a:latin typeface="Tenor Sans"/>
              </a:rPr>
              <a:t>User Testing</a:t>
            </a:r>
          </a:p>
        </p:txBody>
      </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539396" y="6720639"/>
            <a:ext cx="5845012" cy="2444278"/>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366702" y="1028700"/>
            <a:ext cx="7022745" cy="2911247"/>
          </a:xfrm>
          <a:prstGeom prst="rect">
            <a:avLst/>
          </a:prstGeom>
        </p:spPr>
      </p:pic>
      <p:pic>
        <p:nvPicPr>
          <p:cNvPr id="10" name="Picture 9" descr="A person holding a baby&#10;&#10;Description automatically generated with medium confidence">
            <a:extLst>
              <a:ext uri="{FF2B5EF4-FFF2-40B4-BE49-F238E27FC236}">
                <a16:creationId xmlns:a16="http://schemas.microsoft.com/office/drawing/2014/main" id="{A5E7F31B-3C70-1A0B-24F8-7818E23BF3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10502" y="1276350"/>
            <a:ext cx="10312400" cy="7734300"/>
          </a:xfrm>
          <a:prstGeom prst="rect">
            <a:avLst/>
          </a:prstGeom>
        </p:spPr>
      </p:pic>
      <p:pic>
        <p:nvPicPr>
          <p:cNvPr id="13" name="Picture 12" descr="A picture containing text, person&#10;&#10;Description automatically generated">
            <a:extLst>
              <a:ext uri="{FF2B5EF4-FFF2-40B4-BE49-F238E27FC236}">
                <a16:creationId xmlns:a16="http://schemas.microsoft.com/office/drawing/2014/main" id="{D89BD6F6-590D-D4EE-29D1-92FBDE0384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7208325" y="1276350"/>
            <a:ext cx="10312400" cy="7734300"/>
          </a:xfrm>
          <a:prstGeom prst="rect">
            <a:avLst/>
          </a:prstGeom>
        </p:spPr>
      </p:pic>
      <p:pic>
        <p:nvPicPr>
          <p:cNvPr id="15" name="Picture 14" descr="A picture containing person, indoor, little, young&#10;&#10;Description automatically generated">
            <a:extLst>
              <a:ext uri="{FF2B5EF4-FFF2-40B4-BE49-F238E27FC236}">
                <a16:creationId xmlns:a16="http://schemas.microsoft.com/office/drawing/2014/main" id="{D718903D-163E-C249-ABAE-9F313B69E1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08325" y="1243695"/>
            <a:ext cx="10348784" cy="77615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34"/>
    </mc:Choice>
    <mc:Fallback>
      <p:transition spd="slow" advTm="65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48062" y="-1515515"/>
            <a:ext cx="8078447" cy="6389317"/>
          </a:xfrm>
          <a:prstGeom prst="rect">
            <a:avLst/>
          </a:prstGeom>
        </p:spPr>
      </p:pic>
      <p:sp>
        <p:nvSpPr>
          <p:cNvPr id="5" name="TextBox 5"/>
          <p:cNvSpPr txBox="1"/>
          <p:nvPr/>
        </p:nvSpPr>
        <p:spPr>
          <a:xfrm>
            <a:off x="9693152" y="8377251"/>
            <a:ext cx="7592070" cy="1077218"/>
          </a:xfrm>
          <a:prstGeom prst="rect">
            <a:avLst/>
          </a:prstGeom>
        </p:spPr>
        <p:txBody>
          <a:bodyPr lIns="0" tIns="0" rIns="0" bIns="0" rtlCol="0" anchor="t">
            <a:spAutoFit/>
          </a:bodyPr>
          <a:lstStyle/>
          <a:p>
            <a:pPr algn="r">
              <a:lnSpc>
                <a:spcPts val="8400"/>
              </a:lnSpc>
            </a:pPr>
            <a:r>
              <a:rPr lang="en-US" sz="7000" spc="-140">
                <a:solidFill>
                  <a:srgbClr val="994C38"/>
                </a:solidFill>
                <a:latin typeface="Tenor Sans"/>
              </a:rPr>
              <a:t>Milestone 2</a:t>
            </a:r>
          </a:p>
        </p:txBody>
      </p:sp>
      <p:sp>
        <p:nvSpPr>
          <p:cNvPr id="6" name="TextBox 6"/>
          <p:cNvSpPr txBox="1"/>
          <p:nvPr/>
        </p:nvSpPr>
        <p:spPr>
          <a:xfrm>
            <a:off x="12115801" y="9414148"/>
            <a:ext cx="5169422" cy="468975"/>
          </a:xfrm>
          <a:prstGeom prst="rect">
            <a:avLst/>
          </a:prstGeom>
        </p:spPr>
        <p:txBody>
          <a:bodyPr wrap="square" lIns="0" tIns="0" rIns="0" bIns="0" rtlCol="0" anchor="t">
            <a:spAutoFit/>
          </a:bodyPr>
          <a:lstStyle/>
          <a:p>
            <a:pPr algn="r">
              <a:lnSpc>
                <a:spcPts val="3900"/>
              </a:lnSpc>
            </a:pPr>
            <a:r>
              <a:rPr lang="en-US" sz="3000">
                <a:solidFill>
                  <a:srgbClr val="994C38"/>
                </a:solidFill>
                <a:latin typeface="Clear Sans Regular"/>
              </a:rPr>
              <a:t>Improving interactions</a:t>
            </a:r>
          </a:p>
        </p:txBody>
      </p:sp>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182508">
            <a:off x="2390817" y="7426093"/>
            <a:ext cx="3710600" cy="4033260"/>
          </a:xfrm>
          <a:prstGeom prst="rect">
            <a:avLst/>
          </a:prstGeom>
        </p:spPr>
      </p:pic>
      <p:pic>
        <p:nvPicPr>
          <p:cNvPr id="9" name="Picture 8" descr="A picture containing person, child, little, child&#10;&#10;Description automatically generated">
            <a:extLst>
              <a:ext uri="{FF2B5EF4-FFF2-40B4-BE49-F238E27FC236}">
                <a16:creationId xmlns:a16="http://schemas.microsoft.com/office/drawing/2014/main" id="{0FB7F539-9E50-4AA4-201D-6D76930BC307}"/>
              </a:ext>
            </a:extLst>
          </p:cNvPr>
          <p:cNvPicPr>
            <a:picLocks noChangeAspect="1"/>
          </p:cNvPicPr>
          <p:nvPr/>
        </p:nvPicPr>
        <p:blipFill rotWithShape="1">
          <a:blip r:embed="rId7">
            <a:extLst>
              <a:ext uri="{28A0092B-C50C-407E-A947-70E740481C1C}">
                <a14:useLocalDpi xmlns:a14="http://schemas.microsoft.com/office/drawing/2010/main" val="0"/>
              </a:ext>
            </a:extLst>
          </a:blip>
          <a:srcRect t="2593" b="15185"/>
          <a:stretch/>
        </p:blipFill>
        <p:spPr>
          <a:xfrm>
            <a:off x="2781300" y="401550"/>
            <a:ext cx="12725400" cy="7847330"/>
          </a:xfrm>
          <a:prstGeom prst="rect">
            <a:avLst/>
          </a:prstGeom>
        </p:spPr>
      </p:pic>
    </p:spTree>
    <p:extLst>
      <p:ext uri="{BB962C8B-B14F-4D97-AF65-F5344CB8AC3E}">
        <p14:creationId xmlns:p14="http://schemas.microsoft.com/office/powerpoint/2010/main" val="514163878"/>
      </p:ext>
    </p:extLst>
  </p:cSld>
  <p:clrMapOvr>
    <a:masterClrMapping/>
  </p:clrMapOvr>
  <mc:AlternateContent xmlns:mc="http://schemas.openxmlformats.org/markup-compatibility/2006">
    <mc:Choice xmlns:p14="http://schemas.microsoft.com/office/powerpoint/2010/main" Requires="p14">
      <p:transition spd="slow" p14:dur="2000" advTm="13732"/>
    </mc:Choice>
    <mc:Fallback>
      <p:transition spd="slow" advTm="13732"/>
    </mc:Fallback>
  </mc:AlternateContent>
  <p:extLst>
    <p:ext uri="{E180D4A7-C9FB-4DFB-919C-405C955672EB}">
      <p14:showEvtLst xmlns:p14="http://schemas.microsoft.com/office/powerpoint/2010/main">
        <p14:playEvt time="22" objId="4"/>
        <p14:stopEvt time="13669"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380714">
            <a:off x="12647900" y="461223"/>
            <a:ext cx="11784498" cy="9620436"/>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00577">
            <a:off x="15327226" y="8448596"/>
            <a:ext cx="3562696" cy="1619407"/>
          </a:xfrm>
          <a:prstGeom prst="rect">
            <a:avLst/>
          </a:prstGeom>
        </p:spPr>
      </p:pic>
      <p:sp>
        <p:nvSpPr>
          <p:cNvPr id="6" name="TextBox 6"/>
          <p:cNvSpPr txBox="1"/>
          <p:nvPr/>
        </p:nvSpPr>
        <p:spPr>
          <a:xfrm>
            <a:off x="14530173" y="4078027"/>
            <a:ext cx="3904426" cy="2062681"/>
          </a:xfrm>
          <a:prstGeom prst="rect">
            <a:avLst/>
          </a:prstGeom>
        </p:spPr>
        <p:txBody>
          <a:bodyPr lIns="0" tIns="0" rIns="0" bIns="0" rtlCol="0" anchor="t">
            <a:spAutoFit/>
          </a:bodyPr>
          <a:lstStyle/>
          <a:p>
            <a:pPr>
              <a:lnSpc>
                <a:spcPts val="8400"/>
              </a:lnSpc>
            </a:pPr>
            <a:r>
              <a:rPr lang="en-US" sz="5400" spc="-140">
                <a:solidFill>
                  <a:srgbClr val="994C38"/>
                </a:solidFill>
                <a:latin typeface="Tenor Sans"/>
              </a:rPr>
              <a:t>Conceptual Model</a:t>
            </a:r>
          </a:p>
        </p:txBody>
      </p:sp>
      <p:pic>
        <p:nvPicPr>
          <p:cNvPr id="8" name="Picture 7" descr="Diagram, schematic&#10;&#10;Description automatically generated">
            <a:extLst>
              <a:ext uri="{FF2B5EF4-FFF2-40B4-BE49-F238E27FC236}">
                <a16:creationId xmlns:a16="http://schemas.microsoft.com/office/drawing/2014/main" id="{F9451E43-C058-DE18-AF0D-4266EA2480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635" y="594517"/>
            <a:ext cx="12421796" cy="9029700"/>
          </a:xfrm>
          <a:prstGeom prst="rect">
            <a:avLst/>
          </a:prstGeom>
        </p:spPr>
      </p:pic>
      <p:pic>
        <p:nvPicPr>
          <p:cNvPr id="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345740">
            <a:off x="12058057" y="-1389141"/>
            <a:ext cx="4901306" cy="3199216"/>
          </a:xfrm>
          <a:prstGeom prst="rect">
            <a:avLst/>
          </a:prstGeom>
        </p:spPr>
      </p:pic>
      <p:pic>
        <p:nvPicPr>
          <p:cNvPr id="5" name="Picture 4" descr="Diagram, schematic&#10;&#10;Description automatically generated">
            <a:extLst>
              <a:ext uri="{FF2B5EF4-FFF2-40B4-BE49-F238E27FC236}">
                <a16:creationId xmlns:a16="http://schemas.microsoft.com/office/drawing/2014/main" id="{71383945-6B7A-F7FB-F6C4-629359A07FC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8554" y="270229"/>
            <a:ext cx="11243593" cy="9746541"/>
          </a:xfrm>
          <a:prstGeom prst="rect">
            <a:avLst/>
          </a:prstGeom>
        </p:spPr>
      </p:pic>
      <p:pic>
        <p:nvPicPr>
          <p:cNvPr id="10" name="Picture 9" descr="Diagram, schematic&#10;&#10;Description automatically generated">
            <a:extLst>
              <a:ext uri="{FF2B5EF4-FFF2-40B4-BE49-F238E27FC236}">
                <a16:creationId xmlns:a16="http://schemas.microsoft.com/office/drawing/2014/main" id="{6BA06114-4EDA-748D-DA35-3A9D1536ECC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2700" y="0"/>
            <a:ext cx="11867066" cy="10287000"/>
          </a:xfrm>
          <a:prstGeom prst="rect">
            <a:avLst/>
          </a:prstGeom>
        </p:spPr>
      </p:pic>
    </p:spTree>
    <p:extLst>
      <p:ext uri="{BB962C8B-B14F-4D97-AF65-F5344CB8AC3E}">
        <p14:creationId xmlns:p14="http://schemas.microsoft.com/office/powerpoint/2010/main" val="2948504292"/>
      </p:ext>
    </p:extLst>
  </p:cSld>
  <p:clrMapOvr>
    <a:masterClrMapping/>
  </p:clrMapOvr>
  <mc:AlternateContent xmlns:mc="http://schemas.openxmlformats.org/markup-compatibility/2006">
    <mc:Choice xmlns:p14="http://schemas.microsoft.com/office/powerpoint/2010/main" Requires="p14">
      <p:transition spd="slow" p14:dur="2000" advTm="30010"/>
    </mc:Choice>
    <mc:Fallback>
      <p:transition spd="slow" advTm="300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1.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12</Slides>
  <Notes>12</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Interaction Design Foundations</dc:title>
  <dc:creator>Jay Sabhaya</dc:creator>
  <cp:revision>1</cp:revision>
  <dcterms:created xsi:type="dcterms:W3CDTF">2006-08-16T00:00:00Z</dcterms:created>
  <dcterms:modified xsi:type="dcterms:W3CDTF">2023-05-09T03:46:17Z</dcterms:modified>
  <dc:identifier>DAFbutubdUk</dc:identifier>
</cp:coreProperties>
</file>